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73" r:id="rId5"/>
    <p:sldId id="296" r:id="rId6"/>
    <p:sldId id="295" r:id="rId7"/>
    <p:sldId id="261" r:id="rId8"/>
    <p:sldId id="309" r:id="rId9"/>
    <p:sldId id="275" r:id="rId10"/>
    <p:sldId id="293" r:id="rId11"/>
    <p:sldId id="305" r:id="rId12"/>
    <p:sldId id="290" r:id="rId13"/>
    <p:sldId id="292" r:id="rId14"/>
    <p:sldId id="300" r:id="rId15"/>
    <p:sldId id="306" r:id="rId16"/>
    <p:sldId id="307" r:id="rId17"/>
    <p:sldId id="282" r:id="rId18"/>
    <p:sldId id="311" r:id="rId19"/>
    <p:sldId id="313" r:id="rId20"/>
    <p:sldId id="314" r:id="rId21"/>
    <p:sldId id="294" r:id="rId22"/>
    <p:sldId id="286" r:id="rId23"/>
    <p:sldId id="289" r:id="rId24"/>
    <p:sldId id="312" r:id="rId25"/>
    <p:sldId id="284" r:id="rId26"/>
    <p:sldId id="285" r:id="rId2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87"/>
    <a:srgbClr val="E045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674D3E-ED16-F1D6-E5F6-67F3775CCD9B}" v="982" dt="2020-03-05T00:37:16.390"/>
    <p1510:client id="{89F854C1-0421-410F-8E57-BA2BE40C0996}" v="314" dt="2020-03-09T19:06:45.851"/>
    <p1510:client id="{C1473A00-D65A-402B-8477-3FD79D9455AF}" v="267" dt="2020-03-04T01:21:19.3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84"/>
    <p:restoredTop sz="94599"/>
  </p:normalViewPr>
  <p:slideViewPr>
    <p:cSldViewPr snapToGrid="0" snapToObjects="1">
      <p:cViewPr varScale="1">
        <p:scale>
          <a:sx n="92" d="100"/>
          <a:sy n="92" d="100"/>
        </p:scale>
        <p:origin x="101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67674D3E-ED16-F1D6-E5F6-67F3775CCD9B}"/>
    <pc:docChg chg="addSld modSld sldOrd">
      <pc:chgData name="" userId="" providerId="" clId="Web-{67674D3E-ED16-F1D6-E5F6-67F3775CCD9B}" dt="2020-03-05T00:37:15.937" v="969" actId="20577"/>
      <pc:docMkLst>
        <pc:docMk/>
      </pc:docMkLst>
      <pc:sldChg chg="addSp delSp modSp ord">
        <pc:chgData name="" userId="" providerId="" clId="Web-{67674D3E-ED16-F1D6-E5F6-67F3775CCD9B}" dt="2020-03-05T00:37:14.656" v="967" actId="20577"/>
        <pc:sldMkLst>
          <pc:docMk/>
          <pc:sldMk cId="1954827185" sldId="282"/>
        </pc:sldMkLst>
        <pc:spChg chg="mod">
          <ac:chgData name="" userId="" providerId="" clId="Web-{67674D3E-ED16-F1D6-E5F6-67F3775CCD9B}" dt="2020-03-05T00:37:14.656" v="967" actId="20577"/>
          <ac:spMkLst>
            <pc:docMk/>
            <pc:sldMk cId="1954827185" sldId="282"/>
            <ac:spMk id="2" creationId="{00000000-0000-0000-0000-000000000000}"/>
          </ac:spMkLst>
        </pc:spChg>
        <pc:spChg chg="del">
          <ac:chgData name="" userId="" providerId="" clId="Web-{67674D3E-ED16-F1D6-E5F6-67F3775CCD9B}" dt="2020-03-05T00:02:36.599" v="24"/>
          <ac:spMkLst>
            <pc:docMk/>
            <pc:sldMk cId="1954827185" sldId="282"/>
            <ac:spMk id="3" creationId="{00000000-0000-0000-0000-000000000000}"/>
          </ac:spMkLst>
        </pc:spChg>
        <pc:spChg chg="del">
          <ac:chgData name="" userId="" providerId="" clId="Web-{67674D3E-ED16-F1D6-E5F6-67F3775CCD9B}" dt="2020-03-05T00:02:29.503" v="19"/>
          <ac:spMkLst>
            <pc:docMk/>
            <pc:sldMk cId="1954827185" sldId="282"/>
            <ac:spMk id="8" creationId="{00000000-0000-0000-0000-000000000000}"/>
          </ac:spMkLst>
        </pc:spChg>
        <pc:spChg chg="del">
          <ac:chgData name="" userId="" providerId="" clId="Web-{67674D3E-ED16-F1D6-E5F6-67F3775CCD9B}" dt="2020-03-05T00:02:30.878" v="20"/>
          <ac:spMkLst>
            <pc:docMk/>
            <pc:sldMk cId="1954827185" sldId="282"/>
            <ac:spMk id="9" creationId="{00000000-0000-0000-0000-000000000000}"/>
          </ac:spMkLst>
        </pc:spChg>
        <pc:spChg chg="del">
          <ac:chgData name="" userId="" providerId="" clId="Web-{67674D3E-ED16-F1D6-E5F6-67F3775CCD9B}" dt="2020-03-05T00:02:34.660" v="23"/>
          <ac:spMkLst>
            <pc:docMk/>
            <pc:sldMk cId="1954827185" sldId="282"/>
            <ac:spMk id="10" creationId="{00000000-0000-0000-0000-000000000000}"/>
          </ac:spMkLst>
        </pc:spChg>
        <pc:spChg chg="del">
          <ac:chgData name="" userId="" providerId="" clId="Web-{67674D3E-ED16-F1D6-E5F6-67F3775CCD9B}" dt="2020-03-05T00:02:28.613" v="18"/>
          <ac:spMkLst>
            <pc:docMk/>
            <pc:sldMk cId="1954827185" sldId="282"/>
            <ac:spMk id="14" creationId="{00000000-0000-0000-0000-000000000000}"/>
          </ac:spMkLst>
        </pc:spChg>
        <pc:spChg chg="del">
          <ac:chgData name="" userId="" providerId="" clId="Web-{67674D3E-ED16-F1D6-E5F6-67F3775CCD9B}" dt="2020-03-05T00:02:28.597" v="5"/>
          <ac:spMkLst>
            <pc:docMk/>
            <pc:sldMk cId="1954827185" sldId="282"/>
            <ac:spMk id="26" creationId="{00000000-0000-0000-0000-000000000000}"/>
          </ac:spMkLst>
        </pc:spChg>
        <pc:spChg chg="del">
          <ac:chgData name="" userId="" providerId="" clId="Web-{67674D3E-ED16-F1D6-E5F6-67F3775CCD9B}" dt="2020-03-05T00:02:28.597" v="4"/>
          <ac:spMkLst>
            <pc:docMk/>
            <pc:sldMk cId="1954827185" sldId="282"/>
            <ac:spMk id="29" creationId="{00000000-0000-0000-0000-000000000000}"/>
          </ac:spMkLst>
        </pc:spChg>
        <pc:spChg chg="del">
          <ac:chgData name="" userId="" providerId="" clId="Web-{67674D3E-ED16-F1D6-E5F6-67F3775CCD9B}" dt="2020-03-05T00:02:33.394" v="22"/>
          <ac:spMkLst>
            <pc:docMk/>
            <pc:sldMk cId="1954827185" sldId="282"/>
            <ac:spMk id="33" creationId="{00000000-0000-0000-0000-000000000000}"/>
          </ac:spMkLst>
        </pc:spChg>
        <pc:spChg chg="del">
          <ac:chgData name="" userId="" providerId="" clId="Web-{67674D3E-ED16-F1D6-E5F6-67F3775CCD9B}" dt="2020-03-05T00:02:28.613" v="15"/>
          <ac:spMkLst>
            <pc:docMk/>
            <pc:sldMk cId="1954827185" sldId="282"/>
            <ac:spMk id="38" creationId="{00000000-0000-0000-0000-000000000000}"/>
          </ac:spMkLst>
        </pc:spChg>
        <pc:spChg chg="del">
          <ac:chgData name="" userId="" providerId="" clId="Web-{67674D3E-ED16-F1D6-E5F6-67F3775CCD9B}" dt="2020-03-05T00:02:28.613" v="12"/>
          <ac:spMkLst>
            <pc:docMk/>
            <pc:sldMk cId="1954827185" sldId="282"/>
            <ac:spMk id="41" creationId="{00000000-0000-0000-0000-000000000000}"/>
          </ac:spMkLst>
        </pc:spChg>
        <pc:spChg chg="del">
          <ac:chgData name="" userId="" providerId="" clId="Web-{67674D3E-ED16-F1D6-E5F6-67F3775CCD9B}" dt="2020-03-05T00:02:28.613" v="9"/>
          <ac:spMkLst>
            <pc:docMk/>
            <pc:sldMk cId="1954827185" sldId="282"/>
            <ac:spMk id="44" creationId="{00000000-0000-0000-0000-000000000000}"/>
          </ac:spMkLst>
        </pc:spChg>
        <pc:spChg chg="del">
          <ac:chgData name="" userId="" providerId="" clId="Web-{67674D3E-ED16-F1D6-E5F6-67F3775CCD9B}" dt="2020-03-05T00:02:28.613" v="8"/>
          <ac:spMkLst>
            <pc:docMk/>
            <pc:sldMk cId="1954827185" sldId="282"/>
            <ac:spMk id="45" creationId="{00000000-0000-0000-0000-000000000000}"/>
          </ac:spMkLst>
        </pc:spChg>
        <pc:spChg chg="del">
          <ac:chgData name="" userId="" providerId="" clId="Web-{67674D3E-ED16-F1D6-E5F6-67F3775CCD9B}" dt="2020-03-05T00:02:31.332" v="21"/>
          <ac:spMkLst>
            <pc:docMk/>
            <pc:sldMk cId="1954827185" sldId="282"/>
            <ac:spMk id="46" creationId="{00000000-0000-0000-0000-000000000000}"/>
          </ac:spMkLst>
        </pc:spChg>
        <pc:spChg chg="del">
          <ac:chgData name="" userId="" providerId="" clId="Web-{67674D3E-ED16-F1D6-E5F6-67F3775CCD9B}" dt="2020-03-05T00:02:28.613" v="7"/>
          <ac:spMkLst>
            <pc:docMk/>
            <pc:sldMk cId="1954827185" sldId="282"/>
            <ac:spMk id="47" creationId="{00000000-0000-0000-0000-000000000000}"/>
          </ac:spMkLst>
        </pc:spChg>
        <pc:spChg chg="del">
          <ac:chgData name="" userId="" providerId="" clId="Web-{67674D3E-ED16-F1D6-E5F6-67F3775CCD9B}" dt="2020-03-05T00:02:28.597" v="6"/>
          <ac:spMkLst>
            <pc:docMk/>
            <pc:sldMk cId="1954827185" sldId="282"/>
            <ac:spMk id="48" creationId="{00000000-0000-0000-0000-000000000000}"/>
          </ac:spMkLst>
        </pc:spChg>
        <pc:spChg chg="del">
          <ac:chgData name="" userId="" providerId="" clId="Web-{67674D3E-ED16-F1D6-E5F6-67F3775CCD9B}" dt="2020-03-05T00:02:28.597" v="1"/>
          <ac:spMkLst>
            <pc:docMk/>
            <pc:sldMk cId="1954827185" sldId="282"/>
            <ac:spMk id="50" creationId="{00000000-0000-0000-0000-000000000000}"/>
          </ac:spMkLst>
        </pc:spChg>
        <pc:spChg chg="del">
          <ac:chgData name="" userId="" providerId="" clId="Web-{67674D3E-ED16-F1D6-E5F6-67F3775CCD9B}" dt="2020-03-05T00:02:28.597" v="0"/>
          <ac:spMkLst>
            <pc:docMk/>
            <pc:sldMk cId="1954827185" sldId="282"/>
            <ac:spMk id="51" creationId="{00000000-0000-0000-0000-000000000000}"/>
          </ac:spMkLst>
        </pc:spChg>
        <pc:picChg chg="add del mod">
          <ac:chgData name="" userId="" providerId="" clId="Web-{67674D3E-ED16-F1D6-E5F6-67F3775CCD9B}" dt="2020-03-05T00:26:46.929" v="877"/>
          <ac:picMkLst>
            <pc:docMk/>
            <pc:sldMk cId="1954827185" sldId="282"/>
            <ac:picMk id="4" creationId="{B8E56D85-F7FC-4C78-89A0-F4DC5AFC8E70}"/>
          </ac:picMkLst>
        </pc:picChg>
        <pc:picChg chg="add del mod">
          <ac:chgData name="" userId="" providerId="" clId="Web-{67674D3E-ED16-F1D6-E5F6-67F3775CCD9B}" dt="2020-03-05T00:26:55.929" v="879"/>
          <ac:picMkLst>
            <pc:docMk/>
            <pc:sldMk cId="1954827185" sldId="282"/>
            <ac:picMk id="6" creationId="{6C08CBF4-3896-4D4C-8DD6-7071F66BE30E}"/>
          </ac:picMkLst>
        </pc:picChg>
        <pc:picChg chg="add del mod">
          <ac:chgData name="" userId="" providerId="" clId="Web-{67674D3E-ED16-F1D6-E5F6-67F3775CCD9B}" dt="2020-03-05T00:27:52.634" v="881"/>
          <ac:picMkLst>
            <pc:docMk/>
            <pc:sldMk cId="1954827185" sldId="282"/>
            <ac:picMk id="11" creationId="{D5EADD17-64B1-4A45-9AB0-720C429B4BAF}"/>
          </ac:picMkLst>
        </pc:picChg>
        <pc:picChg chg="add del mod">
          <ac:chgData name="" userId="" providerId="" clId="Web-{67674D3E-ED16-F1D6-E5F6-67F3775CCD9B}" dt="2020-03-05T00:29:11.387" v="885"/>
          <ac:picMkLst>
            <pc:docMk/>
            <pc:sldMk cId="1954827185" sldId="282"/>
            <ac:picMk id="13" creationId="{48C82978-D240-4ED7-ABB3-0C07D0E70D8A}"/>
          </ac:picMkLst>
        </pc:picChg>
        <pc:picChg chg="add mod">
          <ac:chgData name="" userId="" providerId="" clId="Web-{67674D3E-ED16-F1D6-E5F6-67F3775CCD9B}" dt="2020-03-05T00:29:38.482" v="890" actId="1076"/>
          <ac:picMkLst>
            <pc:docMk/>
            <pc:sldMk cId="1954827185" sldId="282"/>
            <ac:picMk id="16" creationId="{7F7B3984-3DDA-4B70-86A9-7108FE969316}"/>
          </ac:picMkLst>
        </pc:picChg>
        <pc:cxnChg chg="del">
          <ac:chgData name="" userId="" providerId="" clId="Web-{67674D3E-ED16-F1D6-E5F6-67F3775CCD9B}" dt="2020-03-05T00:02:28.597" v="3"/>
          <ac:cxnSpMkLst>
            <pc:docMk/>
            <pc:sldMk cId="1954827185" sldId="282"/>
            <ac:cxnSpMk id="30" creationId="{00000000-0000-0000-0000-000000000000}"/>
          </ac:cxnSpMkLst>
        </pc:cxnChg>
        <pc:cxnChg chg="del">
          <ac:chgData name="" userId="" providerId="" clId="Web-{67674D3E-ED16-F1D6-E5F6-67F3775CCD9B}" dt="2020-03-05T00:02:28.597" v="2"/>
          <ac:cxnSpMkLst>
            <pc:docMk/>
            <pc:sldMk cId="1954827185" sldId="282"/>
            <ac:cxnSpMk id="31" creationId="{00000000-0000-0000-0000-000000000000}"/>
          </ac:cxnSpMkLst>
        </pc:cxnChg>
        <pc:cxnChg chg="del">
          <ac:chgData name="" userId="" providerId="" clId="Web-{67674D3E-ED16-F1D6-E5F6-67F3775CCD9B}" dt="2020-03-05T00:02:28.613" v="17"/>
          <ac:cxnSpMkLst>
            <pc:docMk/>
            <pc:sldMk cId="1954827185" sldId="282"/>
            <ac:cxnSpMk id="36" creationId="{00000000-0000-0000-0000-000000000000}"/>
          </ac:cxnSpMkLst>
        </pc:cxnChg>
        <pc:cxnChg chg="del">
          <ac:chgData name="" userId="" providerId="" clId="Web-{67674D3E-ED16-F1D6-E5F6-67F3775CCD9B}" dt="2020-03-05T00:02:28.613" v="16"/>
          <ac:cxnSpMkLst>
            <pc:docMk/>
            <pc:sldMk cId="1954827185" sldId="282"/>
            <ac:cxnSpMk id="37" creationId="{00000000-0000-0000-0000-000000000000}"/>
          </ac:cxnSpMkLst>
        </pc:cxnChg>
        <pc:cxnChg chg="del">
          <ac:chgData name="" userId="" providerId="" clId="Web-{67674D3E-ED16-F1D6-E5F6-67F3775CCD9B}" dt="2020-03-05T00:02:28.613" v="14"/>
          <ac:cxnSpMkLst>
            <pc:docMk/>
            <pc:sldMk cId="1954827185" sldId="282"/>
            <ac:cxnSpMk id="39" creationId="{00000000-0000-0000-0000-000000000000}"/>
          </ac:cxnSpMkLst>
        </pc:cxnChg>
        <pc:cxnChg chg="del">
          <ac:chgData name="" userId="" providerId="" clId="Web-{67674D3E-ED16-F1D6-E5F6-67F3775CCD9B}" dt="2020-03-05T00:02:28.613" v="13"/>
          <ac:cxnSpMkLst>
            <pc:docMk/>
            <pc:sldMk cId="1954827185" sldId="282"/>
            <ac:cxnSpMk id="40" creationId="{00000000-0000-0000-0000-000000000000}"/>
          </ac:cxnSpMkLst>
        </pc:cxnChg>
        <pc:cxnChg chg="del">
          <ac:chgData name="" userId="" providerId="" clId="Web-{67674D3E-ED16-F1D6-E5F6-67F3775CCD9B}" dt="2020-03-05T00:02:28.613" v="11"/>
          <ac:cxnSpMkLst>
            <pc:docMk/>
            <pc:sldMk cId="1954827185" sldId="282"/>
            <ac:cxnSpMk id="42" creationId="{00000000-0000-0000-0000-000000000000}"/>
          </ac:cxnSpMkLst>
        </pc:cxnChg>
        <pc:cxnChg chg="del">
          <ac:chgData name="" userId="" providerId="" clId="Web-{67674D3E-ED16-F1D6-E5F6-67F3775CCD9B}" dt="2020-03-05T00:02:28.613" v="10"/>
          <ac:cxnSpMkLst>
            <pc:docMk/>
            <pc:sldMk cId="1954827185" sldId="282"/>
            <ac:cxnSpMk id="43" creationId="{00000000-0000-0000-0000-000000000000}"/>
          </ac:cxnSpMkLst>
        </pc:cxnChg>
      </pc:sldChg>
      <pc:sldChg chg="ord">
        <pc:chgData name="" userId="" providerId="" clId="Web-{67674D3E-ED16-F1D6-E5F6-67F3775CCD9B}" dt="2020-03-05T00:22:01.664" v="870"/>
        <pc:sldMkLst>
          <pc:docMk/>
          <pc:sldMk cId="2402858043" sldId="292"/>
        </pc:sldMkLst>
      </pc:sldChg>
      <pc:sldChg chg="ord">
        <pc:chgData name="" userId="" providerId="" clId="Web-{67674D3E-ED16-F1D6-E5F6-67F3775CCD9B}" dt="2020-03-05T00:35:02.728" v="926"/>
        <pc:sldMkLst>
          <pc:docMk/>
          <pc:sldMk cId="2124087615" sldId="300"/>
        </pc:sldMkLst>
      </pc:sldChg>
      <pc:sldChg chg="addSp modSp ord">
        <pc:chgData name="" userId="" providerId="" clId="Web-{67674D3E-ED16-F1D6-E5F6-67F3775CCD9B}" dt="2020-03-05T00:36:41.732" v="955" actId="20577"/>
        <pc:sldMkLst>
          <pc:docMk/>
          <pc:sldMk cId="414494015" sldId="311"/>
        </pc:sldMkLst>
        <pc:spChg chg="mod">
          <ac:chgData name="" userId="" providerId="" clId="Web-{67674D3E-ED16-F1D6-E5F6-67F3775CCD9B}" dt="2020-03-05T00:30:10.218" v="902" actId="20577"/>
          <ac:spMkLst>
            <pc:docMk/>
            <pc:sldMk cId="414494015" sldId="311"/>
            <ac:spMk id="2" creationId="{00000000-0000-0000-0000-000000000000}"/>
          </ac:spMkLst>
        </pc:spChg>
        <pc:spChg chg="add mod">
          <ac:chgData name="" userId="" providerId="" clId="Web-{67674D3E-ED16-F1D6-E5F6-67F3775CCD9B}" dt="2020-03-05T00:20:07.347" v="862" actId="1076"/>
          <ac:spMkLst>
            <pc:docMk/>
            <pc:sldMk cId="414494015" sldId="311"/>
            <ac:spMk id="3" creationId="{6C4A0E1F-C8C2-42D0-9450-9B5A11C4A2A4}"/>
          </ac:spMkLst>
        </pc:spChg>
        <pc:spChg chg="mod">
          <ac:chgData name="" userId="" providerId="" clId="Web-{67674D3E-ED16-F1D6-E5F6-67F3775CCD9B}" dt="2020-03-05T00:36:41.732" v="955" actId="20577"/>
          <ac:spMkLst>
            <pc:docMk/>
            <pc:sldMk cId="414494015" sldId="311"/>
            <ac:spMk id="4" creationId="{00000000-0000-0000-0000-000000000000}"/>
          </ac:spMkLst>
        </pc:spChg>
      </pc:sldChg>
      <pc:sldChg chg="addSp delSp modSp add ord replId">
        <pc:chgData name="" userId="" providerId="" clId="Web-{67674D3E-ED16-F1D6-E5F6-67F3775CCD9B}" dt="2020-03-05T00:35:29.495" v="928"/>
        <pc:sldMkLst>
          <pc:docMk/>
          <pc:sldMk cId="3609509930" sldId="313"/>
        </pc:sldMkLst>
        <pc:spChg chg="mod">
          <ac:chgData name="" userId="" providerId="" clId="Web-{67674D3E-ED16-F1D6-E5F6-67F3775CCD9B}" dt="2020-03-05T00:03:29.554" v="82" actId="20577"/>
          <ac:spMkLst>
            <pc:docMk/>
            <pc:sldMk cId="3609509930" sldId="313"/>
            <ac:spMk id="2" creationId="{00000000-0000-0000-0000-000000000000}"/>
          </ac:spMkLst>
        </pc:spChg>
        <pc:spChg chg="del mod">
          <ac:chgData name="" userId="" providerId="" clId="Web-{67674D3E-ED16-F1D6-E5F6-67F3775CCD9B}" dt="2020-03-05T00:03:34.304" v="90"/>
          <ac:spMkLst>
            <pc:docMk/>
            <pc:sldMk cId="3609509930" sldId="313"/>
            <ac:spMk id="4" creationId="{00000000-0000-0000-0000-000000000000}"/>
          </ac:spMkLst>
        </pc:spChg>
        <pc:spChg chg="add mod">
          <ac:chgData name="" userId="" providerId="" clId="Web-{67674D3E-ED16-F1D6-E5F6-67F3775CCD9B}" dt="2020-03-05T00:10:01.352" v="402" actId="1076"/>
          <ac:spMkLst>
            <pc:docMk/>
            <pc:sldMk cId="3609509930" sldId="313"/>
            <ac:spMk id="6" creationId="{7F491F54-5B26-4088-886F-2903A6B12531}"/>
          </ac:spMkLst>
        </pc:spChg>
        <pc:spChg chg="add mod">
          <ac:chgData name="" userId="" providerId="" clId="Web-{67674D3E-ED16-F1D6-E5F6-67F3775CCD9B}" dt="2020-03-05T00:07:03.313" v="231" actId="20577"/>
          <ac:spMkLst>
            <pc:docMk/>
            <pc:sldMk cId="3609509930" sldId="313"/>
            <ac:spMk id="7" creationId="{689654EE-92A0-434C-BB7B-0291C0F12863}"/>
          </ac:spMkLst>
        </pc:spChg>
        <pc:picChg chg="add mod">
          <ac:chgData name="" userId="" providerId="" clId="Web-{67674D3E-ED16-F1D6-E5F6-67F3775CCD9B}" dt="2020-03-05T00:08:57.521" v="342" actId="1076"/>
          <ac:picMkLst>
            <pc:docMk/>
            <pc:sldMk cId="3609509930" sldId="313"/>
            <ac:picMk id="3" creationId="{807AB8C7-EBDF-4456-9B92-62E0ED8C4DB8}"/>
          </ac:picMkLst>
        </pc:picChg>
      </pc:sldChg>
      <pc:sldChg chg="addSp delSp modSp add ord replId">
        <pc:chgData name="" userId="" providerId="" clId="Web-{67674D3E-ED16-F1D6-E5F6-67F3775CCD9B}" dt="2020-03-05T00:37:07.624" v="962"/>
        <pc:sldMkLst>
          <pc:docMk/>
          <pc:sldMk cId="2439819572" sldId="314"/>
        </pc:sldMkLst>
        <pc:spChg chg="mod">
          <ac:chgData name="" userId="" providerId="" clId="Web-{67674D3E-ED16-F1D6-E5F6-67F3775CCD9B}" dt="2020-03-05T00:17:00.744" v="719" actId="20577"/>
          <ac:spMkLst>
            <pc:docMk/>
            <pc:sldMk cId="2439819572" sldId="314"/>
            <ac:spMk id="2" creationId="{00000000-0000-0000-0000-000000000000}"/>
          </ac:spMkLst>
        </pc:spChg>
        <pc:spChg chg="add mod">
          <ac:chgData name="" userId="" providerId="" clId="Web-{67674D3E-ED16-F1D6-E5F6-67F3775CCD9B}" dt="2020-03-05T00:31:23.127" v="924" actId="20577"/>
          <ac:spMkLst>
            <pc:docMk/>
            <pc:sldMk cId="2439819572" sldId="314"/>
            <ac:spMk id="4" creationId="{275CEA15-5F6C-4871-848C-8322574051E1}"/>
          </ac:spMkLst>
        </pc:spChg>
        <pc:spChg chg="add del mod">
          <ac:chgData name="" userId="" providerId="" clId="Web-{67674D3E-ED16-F1D6-E5F6-67F3775CCD9B}" dt="2020-03-05T00:37:07.624" v="962"/>
          <ac:spMkLst>
            <pc:docMk/>
            <pc:sldMk cId="2439819572" sldId="314"/>
            <ac:spMk id="10" creationId="{AA5A1218-3567-4135-9BA0-6658218FF6E6}"/>
          </ac:spMkLst>
        </pc:spChg>
        <pc:picChg chg="add del mod">
          <ac:chgData name="" userId="" providerId="" clId="Web-{67674D3E-ED16-F1D6-E5F6-67F3775CCD9B}" dt="2020-03-05T00:15:26.069" v="671"/>
          <ac:picMkLst>
            <pc:docMk/>
            <pc:sldMk cId="2439819572" sldId="314"/>
            <ac:picMk id="5" creationId="{CCD3D3A0-B05E-4231-80D6-01DAD2B74C5E}"/>
          </ac:picMkLst>
        </pc:picChg>
        <pc:picChg chg="add mod">
          <ac:chgData name="" userId="" providerId="" clId="Web-{67674D3E-ED16-F1D6-E5F6-67F3775CCD9B}" dt="2020-03-05T00:16:03.602" v="677" actId="1076"/>
          <ac:picMkLst>
            <pc:docMk/>
            <pc:sldMk cId="2439819572" sldId="314"/>
            <ac:picMk id="7" creationId="{D4ED1FCE-568A-48C5-9E6F-9E48D14B8C12}"/>
          </ac:picMkLst>
        </pc:picChg>
      </pc:sldChg>
    </pc:docChg>
  </pc:docChgLst>
  <pc:docChgLst>
    <pc:chgData clId="Web-{89F854C1-0421-410F-8E57-BA2BE40C0996}"/>
    <pc:docChg chg="modSld">
      <pc:chgData name="" userId="" providerId="" clId="Web-{89F854C1-0421-410F-8E57-BA2BE40C0996}" dt="2020-03-09T19:06:45.851" v="310"/>
      <pc:docMkLst>
        <pc:docMk/>
      </pc:docMkLst>
      <pc:sldChg chg="modSp">
        <pc:chgData name="" userId="" providerId="" clId="Web-{89F854C1-0421-410F-8E57-BA2BE40C0996}" dt="2020-03-09T18:42:17.604" v="64" actId="20577"/>
        <pc:sldMkLst>
          <pc:docMk/>
          <pc:sldMk cId="1893756454" sldId="275"/>
        </pc:sldMkLst>
        <pc:spChg chg="mod">
          <ac:chgData name="" userId="" providerId="" clId="Web-{89F854C1-0421-410F-8E57-BA2BE40C0996}" dt="2020-03-09T18:42:17.604" v="64" actId="20577"/>
          <ac:spMkLst>
            <pc:docMk/>
            <pc:sldMk cId="1893756454" sldId="275"/>
            <ac:spMk id="4" creationId="{00000000-0000-0000-0000-000000000000}"/>
          </ac:spMkLst>
        </pc:spChg>
      </pc:sldChg>
      <pc:sldChg chg="addSp delSp modSp">
        <pc:chgData name="" userId="" providerId="" clId="Web-{89F854C1-0421-410F-8E57-BA2BE40C0996}" dt="2020-03-09T18:54:04.633" v="127" actId="1076"/>
        <pc:sldMkLst>
          <pc:docMk/>
          <pc:sldMk cId="1954827185" sldId="282"/>
        </pc:sldMkLst>
        <pc:picChg chg="add mod modCrop">
          <ac:chgData name="" userId="" providerId="" clId="Web-{89F854C1-0421-410F-8E57-BA2BE40C0996}" dt="2020-03-09T18:54:04.633" v="127" actId="1076"/>
          <ac:picMkLst>
            <pc:docMk/>
            <pc:sldMk cId="1954827185" sldId="282"/>
            <ac:picMk id="3" creationId="{F7454F60-9144-4546-8DAE-6C25ED9D0EC9}"/>
          </ac:picMkLst>
        </pc:picChg>
        <pc:picChg chg="del">
          <ac:chgData name="" userId="" providerId="" clId="Web-{89F854C1-0421-410F-8E57-BA2BE40C0996}" dt="2020-03-09T18:53:29.694" v="119"/>
          <ac:picMkLst>
            <pc:docMk/>
            <pc:sldMk cId="1954827185" sldId="282"/>
            <ac:picMk id="16" creationId="{7F7B3984-3DDA-4B70-86A9-7108FE969316}"/>
          </ac:picMkLst>
        </pc:picChg>
      </pc:sldChg>
      <pc:sldChg chg="addSp delSp modSp">
        <pc:chgData name="" userId="" providerId="" clId="Web-{89F854C1-0421-410F-8E57-BA2BE40C0996}" dt="2020-03-09T19:04:54.049" v="298" actId="20577"/>
        <pc:sldMkLst>
          <pc:docMk/>
          <pc:sldMk cId="3328339304" sldId="309"/>
        </pc:sldMkLst>
        <pc:spChg chg="mod">
          <ac:chgData name="" userId="" providerId="" clId="Web-{89F854C1-0421-410F-8E57-BA2BE40C0996}" dt="2020-03-09T18:40:16.053" v="5" actId="20577"/>
          <ac:spMkLst>
            <pc:docMk/>
            <pc:sldMk cId="3328339304" sldId="309"/>
            <ac:spMk id="2" creationId="{00000000-0000-0000-0000-000000000000}"/>
          </ac:spMkLst>
        </pc:spChg>
        <pc:spChg chg="del">
          <ac:chgData name="" userId="" providerId="" clId="Web-{89F854C1-0421-410F-8E57-BA2BE40C0996}" dt="2020-03-09T18:39:21.300" v="0"/>
          <ac:spMkLst>
            <pc:docMk/>
            <pc:sldMk cId="3328339304" sldId="309"/>
            <ac:spMk id="4" creationId="{00000000-0000-0000-0000-000000000000}"/>
          </ac:spMkLst>
        </pc:spChg>
        <pc:spChg chg="add mod">
          <ac:chgData name="" userId="" providerId="" clId="Web-{89F854C1-0421-410F-8E57-BA2BE40C0996}" dt="2020-03-09T19:04:54.049" v="298" actId="20577"/>
          <ac:spMkLst>
            <pc:docMk/>
            <pc:sldMk cId="3328339304" sldId="309"/>
            <ac:spMk id="11" creationId="{9DEC915B-FF59-468F-97E4-FF42FF7DA080}"/>
          </ac:spMkLst>
        </pc:spChg>
        <pc:grpChg chg="add del">
          <ac:chgData name="" userId="" providerId="" clId="Web-{89F854C1-0421-410F-8E57-BA2BE40C0996}" dt="2020-03-09T18:44:13.078" v="77"/>
          <ac:grpSpMkLst>
            <pc:docMk/>
            <pc:sldMk cId="3328339304" sldId="309"/>
            <ac:grpSpMk id="8" creationId="{92E19339-81CC-416B-9A4F-2C71F9FB2DBD}"/>
          </ac:grpSpMkLst>
        </pc:grpChg>
        <pc:grpChg chg="add del">
          <ac:chgData name="" userId="" providerId="" clId="Web-{89F854C1-0421-410F-8E57-BA2BE40C0996}" dt="2020-03-09T18:52:56.255" v="113"/>
          <ac:grpSpMkLst>
            <pc:docMk/>
            <pc:sldMk cId="3328339304" sldId="309"/>
            <ac:grpSpMk id="9" creationId="{20A1DDD8-DB39-4168-B828-DF8406F58C2A}"/>
          </ac:grpSpMkLst>
        </pc:grpChg>
        <pc:grpChg chg="add">
          <ac:chgData name="" userId="" providerId="" clId="Web-{89F854C1-0421-410F-8E57-BA2BE40C0996}" dt="2020-03-09T19:03:08.592" v="200"/>
          <ac:grpSpMkLst>
            <pc:docMk/>
            <pc:sldMk cId="3328339304" sldId="309"/>
            <ac:grpSpMk id="12" creationId="{86642031-A4B6-46D0-AD8B-E48201F829FB}"/>
          </ac:grpSpMkLst>
        </pc:grpChg>
        <pc:picChg chg="add mod topLvl modCrop">
          <ac:chgData name="" userId="" providerId="" clId="Web-{89F854C1-0421-410F-8E57-BA2BE40C0996}" dt="2020-03-09T19:02:48.232" v="197" actId="1076"/>
          <ac:picMkLst>
            <pc:docMk/>
            <pc:sldMk cId="3328339304" sldId="309"/>
            <ac:picMk id="3" creationId="{8EFE24B0-B4B8-4364-9646-86F8F397C567}"/>
          </ac:picMkLst>
        </pc:picChg>
        <pc:picChg chg="add mod topLvl">
          <ac:chgData name="" userId="" providerId="" clId="Web-{89F854C1-0421-410F-8E57-BA2BE40C0996}" dt="2020-03-09T19:03:06.358" v="199" actId="1076"/>
          <ac:picMkLst>
            <pc:docMk/>
            <pc:sldMk cId="3328339304" sldId="309"/>
            <ac:picMk id="6" creationId="{E6EF1429-9770-4151-A7CB-446BBC9B5350}"/>
          </ac:picMkLst>
        </pc:picChg>
      </pc:sldChg>
      <pc:sldChg chg="addSp delSp modSp">
        <pc:chgData name="" userId="" providerId="" clId="Web-{89F854C1-0421-410F-8E57-BA2BE40C0996}" dt="2020-03-09T19:06:20.615" v="309" actId="1076"/>
        <pc:sldMkLst>
          <pc:docMk/>
          <pc:sldMk cId="414494015" sldId="311"/>
        </pc:sldMkLst>
        <pc:spChg chg="mod">
          <ac:chgData name="" userId="" providerId="" clId="Web-{89F854C1-0421-410F-8E57-BA2BE40C0996}" dt="2020-03-09T19:06:20.615" v="309" actId="1076"/>
          <ac:spMkLst>
            <pc:docMk/>
            <pc:sldMk cId="414494015" sldId="311"/>
            <ac:spMk id="3" creationId="{6C4A0E1F-C8C2-42D0-9450-9B5A11C4A2A4}"/>
          </ac:spMkLst>
        </pc:spChg>
        <pc:spChg chg="del">
          <ac:chgData name="" userId="" providerId="" clId="Web-{89F854C1-0421-410F-8E57-BA2BE40C0996}" dt="2020-03-09T18:50:18.999" v="90"/>
          <ac:spMkLst>
            <pc:docMk/>
            <pc:sldMk cId="414494015" sldId="311"/>
            <ac:spMk id="4" creationId="{00000000-0000-0000-0000-000000000000}"/>
          </ac:spMkLst>
        </pc:spChg>
        <pc:grpChg chg="add mod ord">
          <ac:chgData name="" userId="" providerId="" clId="Web-{89F854C1-0421-410F-8E57-BA2BE40C0996}" dt="2020-03-09T19:06:07.709" v="305" actId="1076"/>
          <ac:grpSpMkLst>
            <pc:docMk/>
            <pc:sldMk cId="414494015" sldId="311"/>
            <ac:grpSpMk id="11" creationId="{AB8CF9AC-42FE-401E-A025-1761379F75AC}"/>
          </ac:grpSpMkLst>
        </pc:grpChg>
        <pc:picChg chg="add mod modCrop">
          <ac:chgData name="" userId="" providerId="" clId="Web-{89F854C1-0421-410F-8E57-BA2BE40C0996}" dt="2020-03-09T18:52:41.051" v="112" actId="14100"/>
          <ac:picMkLst>
            <pc:docMk/>
            <pc:sldMk cId="414494015" sldId="311"/>
            <ac:picMk id="5" creationId="{EB52204D-8704-4260-AB1D-C189CA3920CA}"/>
          </ac:picMkLst>
        </pc:picChg>
        <pc:picChg chg="add del mod modCrop">
          <ac:chgData name="" userId="" providerId="" clId="Web-{89F854C1-0421-410F-8E57-BA2BE40C0996}" dt="2020-03-09T18:51:20.798" v="98"/>
          <ac:picMkLst>
            <pc:docMk/>
            <pc:sldMk cId="414494015" sldId="311"/>
            <ac:picMk id="7" creationId="{A8BB5D47-0839-4654-842A-9351CBABCF30}"/>
          </ac:picMkLst>
        </pc:picChg>
        <pc:picChg chg="add mod modCrop">
          <ac:chgData name="" userId="" providerId="" clId="Web-{89F854C1-0421-410F-8E57-BA2BE40C0996}" dt="2020-03-09T19:06:11.521" v="308" actId="1076"/>
          <ac:picMkLst>
            <pc:docMk/>
            <pc:sldMk cId="414494015" sldId="311"/>
            <ac:picMk id="8" creationId="{E53A53B0-C81B-4DF4-9B81-3B73DA2ACD94}"/>
          </ac:picMkLst>
        </pc:picChg>
        <pc:picChg chg="add mod">
          <ac:chgData name="" userId="" providerId="" clId="Web-{89F854C1-0421-410F-8E57-BA2BE40C0996}" dt="2020-03-09T18:53:06.693" v="115" actId="1076"/>
          <ac:picMkLst>
            <pc:docMk/>
            <pc:sldMk cId="414494015" sldId="311"/>
            <ac:picMk id="10" creationId="{58A36BFA-995E-45B9-8DED-9C2181CE59E0}"/>
          </ac:picMkLst>
        </pc:picChg>
      </pc:sldChg>
      <pc:sldChg chg="addSp delSp modSp">
        <pc:chgData name="" userId="" providerId="" clId="Web-{89F854C1-0421-410F-8E57-BA2BE40C0996}" dt="2020-03-09T19:06:45.851" v="310"/>
        <pc:sldMkLst>
          <pc:docMk/>
          <pc:sldMk cId="1451146903" sldId="312"/>
        </pc:sldMkLst>
        <pc:spChg chg="del">
          <ac:chgData name="" userId="" providerId="" clId="Web-{89F854C1-0421-410F-8E57-BA2BE40C0996}" dt="2020-03-09T18:54:45.728" v="128"/>
          <ac:spMkLst>
            <pc:docMk/>
            <pc:sldMk cId="1451146903" sldId="312"/>
            <ac:spMk id="4" creationId="{00000000-0000-0000-0000-000000000000}"/>
          </ac:spMkLst>
        </pc:spChg>
        <pc:spChg chg="add del mod">
          <ac:chgData name="" userId="" providerId="" clId="Web-{89F854C1-0421-410F-8E57-BA2BE40C0996}" dt="2020-03-09T19:00:37.664" v="165"/>
          <ac:spMkLst>
            <pc:docMk/>
            <pc:sldMk cId="1451146903" sldId="312"/>
            <ac:spMk id="10" creationId="{AAA2117F-B6FB-44E3-AE4D-1F115CB7DB07}"/>
          </ac:spMkLst>
        </pc:spChg>
        <pc:grpChg chg="add ord">
          <ac:chgData name="" userId="" providerId="" clId="Web-{89F854C1-0421-410F-8E57-BA2BE40C0996}" dt="2020-03-09T19:06:45.851" v="310"/>
          <ac:grpSpMkLst>
            <pc:docMk/>
            <pc:sldMk cId="1451146903" sldId="312"/>
            <ac:grpSpMk id="11" creationId="{4558C792-E1E1-4B98-811F-9610117D621D}"/>
          </ac:grpSpMkLst>
        </pc:grpChg>
        <pc:picChg chg="add mod modCrop">
          <ac:chgData name="" userId="" providerId="" clId="Web-{89F854C1-0421-410F-8E57-BA2BE40C0996}" dt="2020-03-09T18:57:27" v="156" actId="1076"/>
          <ac:picMkLst>
            <pc:docMk/>
            <pc:sldMk cId="1451146903" sldId="312"/>
            <ac:picMk id="3" creationId="{07F1B147-0DB1-43DD-9527-400E7012C676}"/>
          </ac:picMkLst>
        </pc:picChg>
        <pc:picChg chg="add mod modCrop">
          <ac:chgData name="" userId="" providerId="" clId="Web-{89F854C1-0421-410F-8E57-BA2BE40C0996}" dt="2020-03-09T18:57:31.829" v="157" actId="1076"/>
          <ac:picMkLst>
            <pc:docMk/>
            <pc:sldMk cId="1451146903" sldId="312"/>
            <ac:picMk id="6" creationId="{122B8EC3-0389-4ED1-9088-658CF75E3AD6}"/>
          </ac:picMkLst>
        </pc:picChg>
        <pc:picChg chg="add mod">
          <ac:chgData name="" userId="" providerId="" clId="Web-{89F854C1-0421-410F-8E57-BA2BE40C0996}" dt="2020-03-09T18:56:57.718" v="153" actId="1076"/>
          <ac:picMkLst>
            <pc:docMk/>
            <pc:sldMk cId="1451146903" sldId="312"/>
            <ac:picMk id="8" creationId="{62D2982E-F8A9-4FE0-AF86-58B168795E4B}"/>
          </ac:picMkLst>
        </pc:picChg>
      </pc:sldChg>
    </pc:docChg>
  </pc:docChgLst>
  <pc:docChgLst>
    <pc:chgData clId="Web-{C1473A00-D65A-402B-8477-3FD79D9455AF}"/>
    <pc:docChg chg="addSld delSld modSld sldOrd">
      <pc:chgData name="" userId="" providerId="" clId="Web-{C1473A00-D65A-402B-8477-3FD79D9455AF}" dt="2020-03-04T01:21:19.310" v="261" actId="20577"/>
      <pc:docMkLst>
        <pc:docMk/>
      </pc:docMkLst>
      <pc:sldChg chg="modSp ord">
        <pc:chgData name="" userId="" providerId="" clId="Web-{C1473A00-D65A-402B-8477-3FD79D9455AF}" dt="2020-03-04T01:08:34.800" v="73" actId="20577"/>
        <pc:sldMkLst>
          <pc:docMk/>
          <pc:sldMk cId="1893756454" sldId="275"/>
        </pc:sldMkLst>
        <pc:spChg chg="mod">
          <ac:chgData name="" userId="" providerId="" clId="Web-{C1473A00-D65A-402B-8477-3FD79D9455AF}" dt="2020-03-04T01:08:34.800" v="73" actId="20577"/>
          <ac:spMkLst>
            <pc:docMk/>
            <pc:sldMk cId="1893756454" sldId="275"/>
            <ac:spMk id="4" creationId="{00000000-0000-0000-0000-000000000000}"/>
          </ac:spMkLst>
        </pc:spChg>
      </pc:sldChg>
      <pc:sldChg chg="delSp modSp">
        <pc:chgData name="" userId="" providerId="" clId="Web-{C1473A00-D65A-402B-8477-3FD79D9455AF}" dt="2020-03-04T01:20:18.496" v="195" actId="20577"/>
        <pc:sldMkLst>
          <pc:docMk/>
          <pc:sldMk cId="1954827185" sldId="282"/>
        </pc:sldMkLst>
        <pc:spChg chg="mod">
          <ac:chgData name="" userId="" providerId="" clId="Web-{C1473A00-D65A-402B-8477-3FD79D9455AF}" dt="2020-03-04T01:20:18.496" v="195" actId="20577"/>
          <ac:spMkLst>
            <pc:docMk/>
            <pc:sldMk cId="1954827185" sldId="282"/>
            <ac:spMk id="3" creationId="{00000000-0000-0000-0000-000000000000}"/>
          </ac:spMkLst>
        </pc:spChg>
        <pc:spChg chg="del">
          <ac:chgData name="" userId="" providerId="" clId="Web-{C1473A00-D65A-402B-8477-3FD79D9455AF}" dt="2020-03-04T01:09:20.535" v="120"/>
          <ac:spMkLst>
            <pc:docMk/>
            <pc:sldMk cId="1954827185" sldId="282"/>
            <ac:spMk id="6" creationId="{00000000-0000-0000-0000-000000000000}"/>
          </ac:spMkLst>
        </pc:spChg>
      </pc:sldChg>
      <pc:sldChg chg="modSp">
        <pc:chgData name="" userId="" providerId="" clId="Web-{C1473A00-D65A-402B-8477-3FD79D9455AF}" dt="2020-03-04T01:07:27.331" v="50" actId="1076"/>
        <pc:sldMkLst>
          <pc:docMk/>
          <pc:sldMk cId="3448706539" sldId="284"/>
        </pc:sldMkLst>
        <pc:spChg chg="mod">
          <ac:chgData name="" userId="" providerId="" clId="Web-{C1473A00-D65A-402B-8477-3FD79D9455AF}" dt="2020-03-04T01:06:24.219" v="22" actId="20577"/>
          <ac:spMkLst>
            <pc:docMk/>
            <pc:sldMk cId="3448706539" sldId="284"/>
            <ac:spMk id="2" creationId="{00000000-0000-0000-0000-000000000000}"/>
          </ac:spMkLst>
        </pc:spChg>
        <pc:spChg chg="mod">
          <ac:chgData name="" userId="" providerId="" clId="Web-{C1473A00-D65A-402B-8477-3FD79D9455AF}" dt="2020-03-04T01:07:09.596" v="49" actId="14100"/>
          <ac:spMkLst>
            <pc:docMk/>
            <pc:sldMk cId="3448706539" sldId="284"/>
            <ac:spMk id="34" creationId="{00000000-0000-0000-0000-000000000000}"/>
          </ac:spMkLst>
        </pc:spChg>
        <pc:spChg chg="mod">
          <ac:chgData name="" userId="" providerId="" clId="Web-{C1473A00-D65A-402B-8477-3FD79D9455AF}" dt="2020-03-04T01:07:27.331" v="50" actId="1076"/>
          <ac:spMkLst>
            <pc:docMk/>
            <pc:sldMk cId="3448706539" sldId="284"/>
            <ac:spMk id="75" creationId="{00000000-0000-0000-0000-000000000000}"/>
          </ac:spMkLst>
        </pc:spChg>
        <pc:grpChg chg="mod">
          <ac:chgData name="" userId="" providerId="" clId="Web-{C1473A00-D65A-402B-8477-3FD79D9455AF}" dt="2020-03-04T01:06:54.033" v="46" actId="1076"/>
          <ac:grpSpMkLst>
            <pc:docMk/>
            <pc:sldMk cId="3448706539" sldId="284"/>
            <ac:grpSpMk id="33" creationId="{00000000-0000-0000-0000-000000000000}"/>
          </ac:grpSpMkLst>
        </pc:grpChg>
      </pc:sldChg>
      <pc:sldChg chg="new del">
        <pc:chgData name="" userId="" providerId="" clId="Web-{C1473A00-D65A-402B-8477-3FD79D9455AF}" dt="2020-03-04T01:08:02.300" v="54"/>
        <pc:sldMkLst>
          <pc:docMk/>
          <pc:sldMk cId="517960123" sldId="308"/>
        </pc:sldMkLst>
      </pc:sldChg>
      <pc:sldChg chg="delSp modSp add replId">
        <pc:chgData name="" userId="" providerId="" clId="Web-{C1473A00-D65A-402B-8477-3FD79D9455AF}" dt="2020-03-04T01:09:05.191" v="117" actId="20577"/>
        <pc:sldMkLst>
          <pc:docMk/>
          <pc:sldMk cId="3328339304" sldId="309"/>
        </pc:sldMkLst>
        <pc:spChg chg="mod">
          <ac:chgData name="" userId="" providerId="" clId="Web-{C1473A00-D65A-402B-8477-3FD79D9455AF}" dt="2020-03-04T01:08:12.831" v="59" actId="20577"/>
          <ac:spMkLst>
            <pc:docMk/>
            <pc:sldMk cId="3328339304" sldId="309"/>
            <ac:spMk id="2" creationId="{00000000-0000-0000-0000-000000000000}"/>
          </ac:spMkLst>
        </pc:spChg>
        <pc:spChg chg="mod">
          <ac:chgData name="" userId="" providerId="" clId="Web-{C1473A00-D65A-402B-8477-3FD79D9455AF}" dt="2020-03-04T01:09:05.191" v="117" actId="20577"/>
          <ac:spMkLst>
            <pc:docMk/>
            <pc:sldMk cId="3328339304" sldId="309"/>
            <ac:spMk id="4" creationId="{00000000-0000-0000-0000-000000000000}"/>
          </ac:spMkLst>
        </pc:spChg>
        <pc:picChg chg="del">
          <ac:chgData name="" userId="" providerId="" clId="Web-{C1473A00-D65A-402B-8477-3FD79D9455AF}" dt="2020-03-04T01:08:16.269" v="62"/>
          <ac:picMkLst>
            <pc:docMk/>
            <pc:sldMk cId="3328339304" sldId="309"/>
            <ac:picMk id="3" creationId="{00000000-0000-0000-0000-000000000000}"/>
          </ac:picMkLst>
        </pc:picChg>
      </pc:sldChg>
      <pc:sldChg chg="new del">
        <pc:chgData name="" userId="" providerId="" clId="Web-{C1473A00-D65A-402B-8477-3FD79D9455AF}" dt="2020-03-04T01:12:11.696" v="124"/>
        <pc:sldMkLst>
          <pc:docMk/>
          <pc:sldMk cId="3156531987" sldId="310"/>
        </pc:sldMkLst>
      </pc:sldChg>
      <pc:sldChg chg="modSp add ord replId">
        <pc:chgData name="" userId="" providerId="" clId="Web-{C1473A00-D65A-402B-8477-3FD79D9455AF}" dt="2020-03-04T01:20:03.199" v="168" actId="20577"/>
        <pc:sldMkLst>
          <pc:docMk/>
          <pc:sldMk cId="414494015" sldId="311"/>
        </pc:sldMkLst>
        <pc:spChg chg="mod">
          <ac:chgData name="" userId="" providerId="" clId="Web-{C1473A00-D65A-402B-8477-3FD79D9455AF}" dt="2020-03-04T01:19:54.715" v="159" actId="20577"/>
          <ac:spMkLst>
            <pc:docMk/>
            <pc:sldMk cId="414494015" sldId="311"/>
            <ac:spMk id="2" creationId="{00000000-0000-0000-0000-000000000000}"/>
          </ac:spMkLst>
        </pc:spChg>
        <pc:spChg chg="mod">
          <ac:chgData name="" userId="" providerId="" clId="Web-{C1473A00-D65A-402B-8477-3FD79D9455AF}" dt="2020-03-04T01:20:03.199" v="168" actId="20577"/>
          <ac:spMkLst>
            <pc:docMk/>
            <pc:sldMk cId="414494015" sldId="311"/>
            <ac:spMk id="4" creationId="{00000000-0000-0000-0000-000000000000}"/>
          </ac:spMkLst>
        </pc:spChg>
      </pc:sldChg>
      <pc:sldChg chg="modSp add ord replId">
        <pc:chgData name="" userId="" providerId="" clId="Web-{C1473A00-D65A-402B-8477-3FD79D9455AF}" dt="2020-03-04T01:21:19.310" v="260" actId="20577"/>
        <pc:sldMkLst>
          <pc:docMk/>
          <pc:sldMk cId="1451146903" sldId="312"/>
        </pc:sldMkLst>
        <pc:spChg chg="mod">
          <ac:chgData name="" userId="" providerId="" clId="Web-{C1473A00-D65A-402B-8477-3FD79D9455AF}" dt="2020-03-04T01:20:59.622" v="204" actId="20577"/>
          <ac:spMkLst>
            <pc:docMk/>
            <pc:sldMk cId="1451146903" sldId="312"/>
            <ac:spMk id="2" creationId="{00000000-0000-0000-0000-000000000000}"/>
          </ac:spMkLst>
        </pc:spChg>
        <pc:spChg chg="mod">
          <ac:chgData name="" userId="" providerId="" clId="Web-{C1473A00-D65A-402B-8477-3FD79D9455AF}" dt="2020-03-04T01:21:19.310" v="260" actId="20577"/>
          <ac:spMkLst>
            <pc:docMk/>
            <pc:sldMk cId="1451146903" sldId="312"/>
            <ac:spMk id="4" creationId="{00000000-0000-0000-0000-000000000000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27DED2-2B5A-4522-970E-CDFDEDC132B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2D16E6-63FB-4D5B-96D2-030BB6BB3657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A3043020-0E23-47C0-A920-C56413F41178}" type="parTrans" cxnId="{2AFDF5F2-5CEC-4EED-BE75-3E5C90C3CCA8}">
      <dgm:prSet/>
      <dgm:spPr/>
      <dgm:t>
        <a:bodyPr/>
        <a:lstStyle/>
        <a:p>
          <a:endParaRPr lang="en-US"/>
        </a:p>
      </dgm:t>
    </dgm:pt>
    <dgm:pt modelId="{E8B373E2-558D-4A28-895D-D00734D62AD4}" type="sibTrans" cxnId="{2AFDF5F2-5CEC-4EED-BE75-3E5C90C3CCA8}">
      <dgm:prSet/>
      <dgm:spPr/>
      <dgm:t>
        <a:bodyPr/>
        <a:lstStyle/>
        <a:p>
          <a:endParaRPr lang="en-US"/>
        </a:p>
      </dgm:t>
    </dgm:pt>
    <dgm:pt modelId="{719127C1-11FB-4C70-A3D0-CF462677B616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65E87E8F-6725-480B-9EA9-98652F4962B8}" type="parTrans" cxnId="{861D71F5-1CB1-4985-8E71-AF2C583FA0E7}">
      <dgm:prSet/>
      <dgm:spPr/>
      <dgm:t>
        <a:bodyPr/>
        <a:lstStyle/>
        <a:p>
          <a:endParaRPr lang="en-US"/>
        </a:p>
      </dgm:t>
    </dgm:pt>
    <dgm:pt modelId="{3DF8ECE8-CA2E-4321-99F5-32080185D041}" type="sibTrans" cxnId="{861D71F5-1CB1-4985-8E71-AF2C583FA0E7}">
      <dgm:prSet/>
      <dgm:spPr/>
      <dgm:t>
        <a:bodyPr/>
        <a:lstStyle/>
        <a:p>
          <a:endParaRPr lang="en-US"/>
        </a:p>
      </dgm:t>
    </dgm:pt>
    <dgm:pt modelId="{6AC6D142-767D-4F6F-B027-50EB67117DE7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7C48F23C-E7D8-4604-B06A-1FE518AC69F6}" type="sibTrans" cxnId="{680CFA95-65B1-4C81-9531-C159A22C56DA}">
      <dgm:prSet/>
      <dgm:spPr/>
      <dgm:t>
        <a:bodyPr/>
        <a:lstStyle/>
        <a:p>
          <a:endParaRPr lang="en-US"/>
        </a:p>
      </dgm:t>
    </dgm:pt>
    <dgm:pt modelId="{9E60B28D-0922-41A1-A932-6C3895FB1CA7}" type="parTrans" cxnId="{680CFA95-65B1-4C81-9531-C159A22C56DA}">
      <dgm:prSet/>
      <dgm:spPr/>
      <dgm:t>
        <a:bodyPr/>
        <a:lstStyle/>
        <a:p>
          <a:endParaRPr lang="en-US"/>
        </a:p>
      </dgm:t>
    </dgm:pt>
    <dgm:pt modelId="{B4DCECEA-5462-462F-B67C-85CF05C36937}" type="asst">
      <dgm:prSet phldrT="[Text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7C52E8BB-C1A0-4225-8D80-DB069D4EE022}" type="parTrans" cxnId="{96A98B68-D7AE-4F40-A7D1-6C5C0C5306A3}">
      <dgm:prSet/>
      <dgm:spPr/>
      <dgm:t>
        <a:bodyPr/>
        <a:lstStyle/>
        <a:p>
          <a:endParaRPr lang="en-US"/>
        </a:p>
      </dgm:t>
    </dgm:pt>
    <dgm:pt modelId="{8D1C2A61-600B-429C-B369-8E88B28262D6}" type="sibTrans" cxnId="{96A98B68-D7AE-4F40-A7D1-6C5C0C5306A3}">
      <dgm:prSet/>
      <dgm:spPr/>
      <dgm:t>
        <a:bodyPr/>
        <a:lstStyle/>
        <a:p>
          <a:endParaRPr lang="en-US"/>
        </a:p>
      </dgm:t>
    </dgm:pt>
    <dgm:pt modelId="{34CC439D-8703-4A1F-915A-765C9744D96E}" type="asst">
      <dgm:prSet/>
      <dgm:spPr>
        <a:noFill/>
      </dgm:spPr>
      <dgm:t>
        <a:bodyPr/>
        <a:lstStyle/>
        <a:p>
          <a:endParaRPr lang="en-US"/>
        </a:p>
      </dgm:t>
    </dgm:pt>
    <dgm:pt modelId="{5ECBE6BD-50D4-4BB9-A3A1-23AC6001043A}" type="parTrans" cxnId="{B78F2520-08C5-4F9D-B195-2D8B03C91997}">
      <dgm:prSet/>
      <dgm:spPr/>
      <dgm:t>
        <a:bodyPr/>
        <a:lstStyle/>
        <a:p>
          <a:endParaRPr lang="en-US"/>
        </a:p>
      </dgm:t>
    </dgm:pt>
    <dgm:pt modelId="{49823718-11E5-4D83-A931-96A2FE08299E}" type="sibTrans" cxnId="{B78F2520-08C5-4F9D-B195-2D8B03C91997}">
      <dgm:prSet/>
      <dgm:spPr/>
      <dgm:t>
        <a:bodyPr/>
        <a:lstStyle/>
        <a:p>
          <a:endParaRPr lang="en-US"/>
        </a:p>
      </dgm:t>
    </dgm:pt>
    <dgm:pt modelId="{277FDE5A-A258-4EB6-B7D7-F80CAAA6E197}">
      <dgm:prSet phldrT="[Text]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6C032746-F502-470E-B88E-61B965DA4880}" type="sibTrans" cxnId="{322EA2C8-58EB-4139-95DB-AC0F7DE7CCB4}">
      <dgm:prSet/>
      <dgm:spPr/>
      <dgm:t>
        <a:bodyPr/>
        <a:lstStyle/>
        <a:p>
          <a:endParaRPr lang="en-US"/>
        </a:p>
      </dgm:t>
    </dgm:pt>
    <dgm:pt modelId="{BA3A8950-EE13-4B3A-ABB6-283725DFEC5B}" type="parTrans" cxnId="{322EA2C8-58EB-4139-95DB-AC0F7DE7CCB4}">
      <dgm:prSet/>
      <dgm:spPr/>
      <dgm:t>
        <a:bodyPr/>
        <a:lstStyle/>
        <a:p>
          <a:endParaRPr lang="en-US"/>
        </a:p>
      </dgm:t>
    </dgm:pt>
    <dgm:pt modelId="{08FF29E4-A29A-4D40-8E42-AAF52059E31E}" type="pres">
      <dgm:prSet presAssocID="{BD27DED2-2B5A-4522-970E-CDFDEDC132B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98E102A-07A6-4BAE-AE1B-007FDBCECC16}" type="pres">
      <dgm:prSet presAssocID="{7E2D16E6-63FB-4D5B-96D2-030BB6BB3657}" presName="hierRoot1" presStyleCnt="0">
        <dgm:presLayoutVars>
          <dgm:hierBranch val="init"/>
        </dgm:presLayoutVars>
      </dgm:prSet>
      <dgm:spPr/>
    </dgm:pt>
    <dgm:pt modelId="{C658187B-9453-4E67-909D-589AEBF08271}" type="pres">
      <dgm:prSet presAssocID="{7E2D16E6-63FB-4D5B-96D2-030BB6BB3657}" presName="rootComposite1" presStyleCnt="0"/>
      <dgm:spPr/>
    </dgm:pt>
    <dgm:pt modelId="{2C197363-2741-4A06-AAE9-0EF7E8A30FB8}" type="pres">
      <dgm:prSet presAssocID="{7E2D16E6-63FB-4D5B-96D2-030BB6BB3657}" presName="rootText1" presStyleLbl="node0" presStyleIdx="0" presStyleCnt="1" custScaleX="65816" custScaleY="12274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DACDC8-1A46-4FB0-AEF7-1B4BE83975A2}" type="pres">
      <dgm:prSet presAssocID="{7E2D16E6-63FB-4D5B-96D2-030BB6BB3657}" presName="rootConnector1" presStyleLbl="node1" presStyleIdx="0" presStyleCnt="0"/>
      <dgm:spPr/>
      <dgm:t>
        <a:bodyPr/>
        <a:lstStyle/>
        <a:p>
          <a:endParaRPr lang="en-US"/>
        </a:p>
      </dgm:t>
    </dgm:pt>
    <dgm:pt modelId="{21759459-1037-4EA5-990F-5F5419BB9B56}" type="pres">
      <dgm:prSet presAssocID="{7E2D16E6-63FB-4D5B-96D2-030BB6BB3657}" presName="hierChild2" presStyleCnt="0"/>
      <dgm:spPr/>
    </dgm:pt>
    <dgm:pt modelId="{96EF2C15-B925-42ED-B7D9-989855BD781F}" type="pres">
      <dgm:prSet presAssocID="{9E60B28D-0922-41A1-A932-6C3895FB1CA7}" presName="Name37" presStyleLbl="parChTrans1D2" presStyleIdx="0" presStyleCnt="5"/>
      <dgm:spPr/>
      <dgm:t>
        <a:bodyPr/>
        <a:lstStyle/>
        <a:p>
          <a:endParaRPr lang="en-US"/>
        </a:p>
      </dgm:t>
    </dgm:pt>
    <dgm:pt modelId="{1C91D73E-48D2-41B9-A0DC-B6017859190B}" type="pres">
      <dgm:prSet presAssocID="{6AC6D142-767D-4F6F-B027-50EB67117DE7}" presName="hierRoot2" presStyleCnt="0">
        <dgm:presLayoutVars>
          <dgm:hierBranch val="init"/>
        </dgm:presLayoutVars>
      </dgm:prSet>
      <dgm:spPr/>
    </dgm:pt>
    <dgm:pt modelId="{A32FFD04-C79C-4B96-ACC9-110194C3E227}" type="pres">
      <dgm:prSet presAssocID="{6AC6D142-767D-4F6F-B027-50EB67117DE7}" presName="rootComposite" presStyleCnt="0"/>
      <dgm:spPr/>
    </dgm:pt>
    <dgm:pt modelId="{BF4C923A-7663-40DD-97DE-8CDA8A4FE2E1}" type="pres">
      <dgm:prSet presAssocID="{6AC6D142-767D-4F6F-B027-50EB67117DE7}" presName="rootText" presStyleLbl="node2" presStyleIdx="0" presStyleCnt="3" custScaleX="1163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1279FBD-74E0-418A-959D-C0A37347538C}" type="pres">
      <dgm:prSet presAssocID="{6AC6D142-767D-4F6F-B027-50EB67117DE7}" presName="rootConnector" presStyleLbl="node2" presStyleIdx="0" presStyleCnt="3"/>
      <dgm:spPr/>
      <dgm:t>
        <a:bodyPr/>
        <a:lstStyle/>
        <a:p>
          <a:endParaRPr lang="en-US"/>
        </a:p>
      </dgm:t>
    </dgm:pt>
    <dgm:pt modelId="{B1ED47ED-3863-4450-85D4-03B9D558F9EE}" type="pres">
      <dgm:prSet presAssocID="{6AC6D142-767D-4F6F-B027-50EB67117DE7}" presName="hierChild4" presStyleCnt="0"/>
      <dgm:spPr/>
    </dgm:pt>
    <dgm:pt modelId="{F462F880-9D01-4D4F-AED8-AB915BA76C5F}" type="pres">
      <dgm:prSet presAssocID="{6AC6D142-767D-4F6F-B027-50EB67117DE7}" presName="hierChild5" presStyleCnt="0"/>
      <dgm:spPr/>
    </dgm:pt>
    <dgm:pt modelId="{1494CD6D-5F6F-4B1E-9649-096D1994532E}" type="pres">
      <dgm:prSet presAssocID="{65E87E8F-6725-480B-9EA9-98652F4962B8}" presName="Name37" presStyleLbl="parChTrans1D2" presStyleIdx="1" presStyleCnt="5"/>
      <dgm:spPr/>
      <dgm:t>
        <a:bodyPr/>
        <a:lstStyle/>
        <a:p>
          <a:endParaRPr lang="en-US"/>
        </a:p>
      </dgm:t>
    </dgm:pt>
    <dgm:pt modelId="{749DE75B-C5DA-443F-B945-966D46EFE553}" type="pres">
      <dgm:prSet presAssocID="{719127C1-11FB-4C70-A3D0-CF462677B616}" presName="hierRoot2" presStyleCnt="0">
        <dgm:presLayoutVars>
          <dgm:hierBranch val="init"/>
        </dgm:presLayoutVars>
      </dgm:prSet>
      <dgm:spPr/>
    </dgm:pt>
    <dgm:pt modelId="{94DFD8C5-BAEB-4C75-9E6A-6B4D2563E000}" type="pres">
      <dgm:prSet presAssocID="{719127C1-11FB-4C70-A3D0-CF462677B616}" presName="rootComposite" presStyleCnt="0"/>
      <dgm:spPr/>
    </dgm:pt>
    <dgm:pt modelId="{A1CADAF7-1867-4E19-9D9C-519FE6744C16}" type="pres">
      <dgm:prSet presAssocID="{719127C1-11FB-4C70-A3D0-CF462677B616}" presName="rootText" presStyleLbl="node2" presStyleIdx="1" presStyleCnt="3" custLinFactNeighborX="-650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4FAAA2E-0DED-4082-B9B6-E294D2F34362}" type="pres">
      <dgm:prSet presAssocID="{719127C1-11FB-4C70-A3D0-CF462677B616}" presName="rootConnector" presStyleLbl="node2" presStyleIdx="1" presStyleCnt="3"/>
      <dgm:spPr/>
      <dgm:t>
        <a:bodyPr/>
        <a:lstStyle/>
        <a:p>
          <a:endParaRPr lang="en-US"/>
        </a:p>
      </dgm:t>
    </dgm:pt>
    <dgm:pt modelId="{ACD4F7E1-B9F9-4104-9DD0-C1A941087376}" type="pres">
      <dgm:prSet presAssocID="{719127C1-11FB-4C70-A3D0-CF462677B616}" presName="hierChild4" presStyleCnt="0"/>
      <dgm:spPr/>
    </dgm:pt>
    <dgm:pt modelId="{D2FA2928-F06E-4ED9-8C1F-EFA93285673D}" type="pres">
      <dgm:prSet presAssocID="{719127C1-11FB-4C70-A3D0-CF462677B616}" presName="hierChild5" presStyleCnt="0"/>
      <dgm:spPr/>
    </dgm:pt>
    <dgm:pt modelId="{971642D5-2C3A-463A-A6AF-C92AD7731850}" type="pres">
      <dgm:prSet presAssocID="{BA3A8950-EE13-4B3A-ABB6-283725DFEC5B}" presName="Name37" presStyleLbl="parChTrans1D2" presStyleIdx="2" presStyleCnt="5"/>
      <dgm:spPr/>
      <dgm:t>
        <a:bodyPr/>
        <a:lstStyle/>
        <a:p>
          <a:endParaRPr lang="en-US"/>
        </a:p>
      </dgm:t>
    </dgm:pt>
    <dgm:pt modelId="{E7EA260E-114C-49F0-8220-F567E433074F}" type="pres">
      <dgm:prSet presAssocID="{277FDE5A-A258-4EB6-B7D7-F80CAAA6E197}" presName="hierRoot2" presStyleCnt="0">
        <dgm:presLayoutVars>
          <dgm:hierBranch val="init"/>
        </dgm:presLayoutVars>
      </dgm:prSet>
      <dgm:spPr/>
    </dgm:pt>
    <dgm:pt modelId="{B763AC96-357C-4069-A6F5-B5B50DE16756}" type="pres">
      <dgm:prSet presAssocID="{277FDE5A-A258-4EB6-B7D7-F80CAAA6E197}" presName="rootComposite" presStyleCnt="0"/>
      <dgm:spPr/>
    </dgm:pt>
    <dgm:pt modelId="{10A3F7B0-306D-451C-B024-A2D0AD2D6DA5}" type="pres">
      <dgm:prSet presAssocID="{277FDE5A-A258-4EB6-B7D7-F80CAAA6E197}" presName="rootText" presStyleLbl="node2" presStyleIdx="2" presStyleCnt="3" custScaleX="1097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C26FEE-FA95-4FA7-825B-7AD715D2EFD1}" type="pres">
      <dgm:prSet presAssocID="{277FDE5A-A258-4EB6-B7D7-F80CAAA6E197}" presName="rootConnector" presStyleLbl="node2" presStyleIdx="2" presStyleCnt="3"/>
      <dgm:spPr/>
      <dgm:t>
        <a:bodyPr/>
        <a:lstStyle/>
        <a:p>
          <a:endParaRPr lang="en-US"/>
        </a:p>
      </dgm:t>
    </dgm:pt>
    <dgm:pt modelId="{6DD0CE97-DE48-4DEC-8832-9F996FBC9D40}" type="pres">
      <dgm:prSet presAssocID="{277FDE5A-A258-4EB6-B7D7-F80CAAA6E197}" presName="hierChild4" presStyleCnt="0"/>
      <dgm:spPr/>
    </dgm:pt>
    <dgm:pt modelId="{0ABD71E4-03AD-4B6D-B703-8C556FA018C4}" type="pres">
      <dgm:prSet presAssocID="{277FDE5A-A258-4EB6-B7D7-F80CAAA6E197}" presName="hierChild5" presStyleCnt="0"/>
      <dgm:spPr/>
    </dgm:pt>
    <dgm:pt modelId="{CC5A8E21-22A9-4520-9D69-71DCBC7E47A8}" type="pres">
      <dgm:prSet presAssocID="{7E2D16E6-63FB-4D5B-96D2-030BB6BB3657}" presName="hierChild3" presStyleCnt="0"/>
      <dgm:spPr/>
    </dgm:pt>
    <dgm:pt modelId="{C605446F-522E-4875-BB98-76D69A86B7C3}" type="pres">
      <dgm:prSet presAssocID="{7C52E8BB-C1A0-4225-8D80-DB069D4EE022}" presName="Name111" presStyleLbl="parChTrans1D2" presStyleIdx="3" presStyleCnt="5"/>
      <dgm:spPr/>
      <dgm:t>
        <a:bodyPr/>
        <a:lstStyle/>
        <a:p>
          <a:endParaRPr lang="en-US"/>
        </a:p>
      </dgm:t>
    </dgm:pt>
    <dgm:pt modelId="{ADDA5332-E3C0-47B9-8A9F-C21F5A587713}" type="pres">
      <dgm:prSet presAssocID="{B4DCECEA-5462-462F-B67C-85CF05C36937}" presName="hierRoot3" presStyleCnt="0">
        <dgm:presLayoutVars>
          <dgm:hierBranch val="init"/>
        </dgm:presLayoutVars>
      </dgm:prSet>
      <dgm:spPr/>
    </dgm:pt>
    <dgm:pt modelId="{28706B85-09DF-4B29-A6EC-E42F0FFF5233}" type="pres">
      <dgm:prSet presAssocID="{B4DCECEA-5462-462F-B67C-85CF05C36937}" presName="rootComposite3" presStyleCnt="0"/>
      <dgm:spPr/>
    </dgm:pt>
    <dgm:pt modelId="{CBC51DBA-2A36-4D1A-B824-B7656C911D20}" type="pres">
      <dgm:prSet presAssocID="{B4DCECEA-5462-462F-B67C-85CF05C36937}" presName="rootText3" presStyleLbl="asst1" presStyleIdx="0" presStyleCnt="2" custLinFactNeighborY="-106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315FA95-C418-4298-BEFC-3B50664874E5}" type="pres">
      <dgm:prSet presAssocID="{B4DCECEA-5462-462F-B67C-85CF05C36937}" presName="rootConnector3" presStyleLbl="asst1" presStyleIdx="0" presStyleCnt="2"/>
      <dgm:spPr/>
      <dgm:t>
        <a:bodyPr/>
        <a:lstStyle/>
        <a:p>
          <a:endParaRPr lang="en-US"/>
        </a:p>
      </dgm:t>
    </dgm:pt>
    <dgm:pt modelId="{86B6360A-9EFE-4EA3-A943-720973EAE811}" type="pres">
      <dgm:prSet presAssocID="{B4DCECEA-5462-462F-B67C-85CF05C36937}" presName="hierChild6" presStyleCnt="0"/>
      <dgm:spPr/>
    </dgm:pt>
    <dgm:pt modelId="{D75CF4EE-F319-4B1B-8F6C-1481FDD6BEF7}" type="pres">
      <dgm:prSet presAssocID="{B4DCECEA-5462-462F-B67C-85CF05C36937}" presName="hierChild7" presStyleCnt="0"/>
      <dgm:spPr/>
    </dgm:pt>
    <dgm:pt modelId="{A7ABFEDB-80A4-45EF-A0FF-3C7A6F3D2CF4}" type="pres">
      <dgm:prSet presAssocID="{5ECBE6BD-50D4-4BB9-A3A1-23AC6001043A}" presName="Name111" presStyleLbl="parChTrans1D2" presStyleIdx="4" presStyleCnt="5"/>
      <dgm:spPr/>
      <dgm:t>
        <a:bodyPr/>
        <a:lstStyle/>
        <a:p>
          <a:endParaRPr lang="en-US"/>
        </a:p>
      </dgm:t>
    </dgm:pt>
    <dgm:pt modelId="{DC436B44-C418-421C-8240-57FADD922386}" type="pres">
      <dgm:prSet presAssocID="{34CC439D-8703-4A1F-915A-765C9744D96E}" presName="hierRoot3" presStyleCnt="0">
        <dgm:presLayoutVars>
          <dgm:hierBranch val="init"/>
        </dgm:presLayoutVars>
      </dgm:prSet>
      <dgm:spPr/>
    </dgm:pt>
    <dgm:pt modelId="{B47C5766-C979-400A-8C0E-FD5F29E1E16F}" type="pres">
      <dgm:prSet presAssocID="{34CC439D-8703-4A1F-915A-765C9744D96E}" presName="rootComposite3" presStyleCnt="0"/>
      <dgm:spPr/>
    </dgm:pt>
    <dgm:pt modelId="{29CBFF46-3188-48F3-8BAF-9E44A68816FF}" type="pres">
      <dgm:prSet presAssocID="{34CC439D-8703-4A1F-915A-765C9744D96E}" presName="rootText3" presStyleLbl="asst1" presStyleIdx="1" presStyleCnt="2" custLinFactNeighborY="-106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BBFE59F-016D-4AB7-8434-D0BD0A14A79C}" type="pres">
      <dgm:prSet presAssocID="{34CC439D-8703-4A1F-915A-765C9744D96E}" presName="rootConnector3" presStyleLbl="asst1" presStyleIdx="1" presStyleCnt="2"/>
      <dgm:spPr/>
      <dgm:t>
        <a:bodyPr/>
        <a:lstStyle/>
        <a:p>
          <a:endParaRPr lang="en-US"/>
        </a:p>
      </dgm:t>
    </dgm:pt>
    <dgm:pt modelId="{048C406D-9D4A-4AA5-8DE6-707E86E4F7DE}" type="pres">
      <dgm:prSet presAssocID="{34CC439D-8703-4A1F-915A-765C9744D96E}" presName="hierChild6" presStyleCnt="0"/>
      <dgm:spPr/>
    </dgm:pt>
    <dgm:pt modelId="{64BB78C7-89A8-40B4-9DC4-1DF6E8AB80FD}" type="pres">
      <dgm:prSet presAssocID="{34CC439D-8703-4A1F-915A-765C9744D96E}" presName="hierChild7" presStyleCnt="0"/>
      <dgm:spPr/>
    </dgm:pt>
  </dgm:ptLst>
  <dgm:cxnLst>
    <dgm:cxn modelId="{3385C9E4-8AFE-4FE8-ACC7-68B6DD575ADB}" type="presOf" srcId="{B4DCECEA-5462-462F-B67C-85CF05C36937}" destId="{CBC51DBA-2A36-4D1A-B824-B7656C911D20}" srcOrd="0" destOrd="0" presId="urn:microsoft.com/office/officeart/2005/8/layout/orgChart1"/>
    <dgm:cxn modelId="{021FEE52-2DF4-4769-B54F-302F79691545}" type="presOf" srcId="{BD27DED2-2B5A-4522-970E-CDFDEDC132B7}" destId="{08FF29E4-A29A-4D40-8E42-AAF52059E31E}" srcOrd="0" destOrd="0" presId="urn:microsoft.com/office/officeart/2005/8/layout/orgChart1"/>
    <dgm:cxn modelId="{B3AAF63D-2330-4001-AFE1-FE27167F42D8}" type="presOf" srcId="{7C52E8BB-C1A0-4225-8D80-DB069D4EE022}" destId="{C605446F-522E-4875-BB98-76D69A86B7C3}" srcOrd="0" destOrd="0" presId="urn:microsoft.com/office/officeart/2005/8/layout/orgChart1"/>
    <dgm:cxn modelId="{3D746370-E66B-4FE2-A28A-681E998E813B}" type="presOf" srcId="{7E2D16E6-63FB-4D5B-96D2-030BB6BB3657}" destId="{2C197363-2741-4A06-AAE9-0EF7E8A30FB8}" srcOrd="0" destOrd="0" presId="urn:microsoft.com/office/officeart/2005/8/layout/orgChart1"/>
    <dgm:cxn modelId="{FE55EAF8-64EB-4386-B347-A487EEC70DCD}" type="presOf" srcId="{6AC6D142-767D-4F6F-B027-50EB67117DE7}" destId="{01279FBD-74E0-418A-959D-C0A37347538C}" srcOrd="1" destOrd="0" presId="urn:microsoft.com/office/officeart/2005/8/layout/orgChart1"/>
    <dgm:cxn modelId="{96A98B68-D7AE-4F40-A7D1-6C5C0C5306A3}" srcId="{7E2D16E6-63FB-4D5B-96D2-030BB6BB3657}" destId="{B4DCECEA-5462-462F-B67C-85CF05C36937}" srcOrd="0" destOrd="0" parTransId="{7C52E8BB-C1A0-4225-8D80-DB069D4EE022}" sibTransId="{8D1C2A61-600B-429C-B369-8E88B28262D6}"/>
    <dgm:cxn modelId="{B78F2520-08C5-4F9D-B195-2D8B03C91997}" srcId="{7E2D16E6-63FB-4D5B-96D2-030BB6BB3657}" destId="{34CC439D-8703-4A1F-915A-765C9744D96E}" srcOrd="1" destOrd="0" parTransId="{5ECBE6BD-50D4-4BB9-A3A1-23AC6001043A}" sibTransId="{49823718-11E5-4D83-A931-96A2FE08299E}"/>
    <dgm:cxn modelId="{890AEF60-3EEB-4D96-88CC-C715C22A3718}" type="presOf" srcId="{5ECBE6BD-50D4-4BB9-A3A1-23AC6001043A}" destId="{A7ABFEDB-80A4-45EF-A0FF-3C7A6F3D2CF4}" srcOrd="0" destOrd="0" presId="urn:microsoft.com/office/officeart/2005/8/layout/orgChart1"/>
    <dgm:cxn modelId="{1F1F664B-9743-4E06-BB2F-71FAF2188FF4}" type="presOf" srcId="{719127C1-11FB-4C70-A3D0-CF462677B616}" destId="{E4FAAA2E-0DED-4082-B9B6-E294D2F34362}" srcOrd="1" destOrd="0" presId="urn:microsoft.com/office/officeart/2005/8/layout/orgChart1"/>
    <dgm:cxn modelId="{74481855-3DCD-4400-AA5F-DB03C551DA45}" type="presOf" srcId="{9E60B28D-0922-41A1-A932-6C3895FB1CA7}" destId="{96EF2C15-B925-42ED-B7D9-989855BD781F}" srcOrd="0" destOrd="0" presId="urn:microsoft.com/office/officeart/2005/8/layout/orgChart1"/>
    <dgm:cxn modelId="{861D71F5-1CB1-4985-8E71-AF2C583FA0E7}" srcId="{7E2D16E6-63FB-4D5B-96D2-030BB6BB3657}" destId="{719127C1-11FB-4C70-A3D0-CF462677B616}" srcOrd="3" destOrd="0" parTransId="{65E87E8F-6725-480B-9EA9-98652F4962B8}" sibTransId="{3DF8ECE8-CA2E-4321-99F5-32080185D041}"/>
    <dgm:cxn modelId="{FE4D78E0-1AA8-48CE-9309-DA03E922ED62}" type="presOf" srcId="{B4DCECEA-5462-462F-B67C-85CF05C36937}" destId="{E315FA95-C418-4298-BEFC-3B50664874E5}" srcOrd="1" destOrd="0" presId="urn:microsoft.com/office/officeart/2005/8/layout/orgChart1"/>
    <dgm:cxn modelId="{7F0F2302-036A-4F52-BB43-1C197B7EC669}" type="presOf" srcId="{277FDE5A-A258-4EB6-B7D7-F80CAAA6E197}" destId="{10A3F7B0-306D-451C-B024-A2D0AD2D6DA5}" srcOrd="0" destOrd="0" presId="urn:microsoft.com/office/officeart/2005/8/layout/orgChart1"/>
    <dgm:cxn modelId="{A2CD6FF0-B7EB-4B91-A0C7-ACF60DB5E433}" type="presOf" srcId="{6AC6D142-767D-4F6F-B027-50EB67117DE7}" destId="{BF4C923A-7663-40DD-97DE-8CDA8A4FE2E1}" srcOrd="0" destOrd="0" presId="urn:microsoft.com/office/officeart/2005/8/layout/orgChart1"/>
    <dgm:cxn modelId="{F8041BB7-A2B9-420F-BD09-6B3DF3AA02A0}" type="presOf" srcId="{34CC439D-8703-4A1F-915A-765C9744D96E}" destId="{0BBFE59F-016D-4AB7-8434-D0BD0A14A79C}" srcOrd="1" destOrd="0" presId="urn:microsoft.com/office/officeart/2005/8/layout/orgChart1"/>
    <dgm:cxn modelId="{E2D5C19B-80B5-4348-B03A-7C1668E7C79E}" type="presOf" srcId="{277FDE5A-A258-4EB6-B7D7-F80CAAA6E197}" destId="{EFC26FEE-FA95-4FA7-825B-7AD715D2EFD1}" srcOrd="1" destOrd="0" presId="urn:microsoft.com/office/officeart/2005/8/layout/orgChart1"/>
    <dgm:cxn modelId="{322EA2C8-58EB-4139-95DB-AC0F7DE7CCB4}" srcId="{7E2D16E6-63FB-4D5B-96D2-030BB6BB3657}" destId="{277FDE5A-A258-4EB6-B7D7-F80CAAA6E197}" srcOrd="4" destOrd="0" parTransId="{BA3A8950-EE13-4B3A-ABB6-283725DFEC5B}" sibTransId="{6C032746-F502-470E-B88E-61B965DA4880}"/>
    <dgm:cxn modelId="{18A9A858-FA71-4C77-97DB-89BC250E9446}" type="presOf" srcId="{34CC439D-8703-4A1F-915A-765C9744D96E}" destId="{29CBFF46-3188-48F3-8BAF-9E44A68816FF}" srcOrd="0" destOrd="0" presId="urn:microsoft.com/office/officeart/2005/8/layout/orgChart1"/>
    <dgm:cxn modelId="{9FFDC396-8E0C-451E-9633-30C4C59E1DBF}" type="presOf" srcId="{719127C1-11FB-4C70-A3D0-CF462677B616}" destId="{A1CADAF7-1867-4E19-9D9C-519FE6744C16}" srcOrd="0" destOrd="0" presId="urn:microsoft.com/office/officeart/2005/8/layout/orgChart1"/>
    <dgm:cxn modelId="{2AFDF5F2-5CEC-4EED-BE75-3E5C90C3CCA8}" srcId="{BD27DED2-2B5A-4522-970E-CDFDEDC132B7}" destId="{7E2D16E6-63FB-4D5B-96D2-030BB6BB3657}" srcOrd="0" destOrd="0" parTransId="{A3043020-0E23-47C0-A920-C56413F41178}" sibTransId="{E8B373E2-558D-4A28-895D-D00734D62AD4}"/>
    <dgm:cxn modelId="{CC2AB2FE-26F6-480F-9BD2-72D57BA59440}" type="presOf" srcId="{7E2D16E6-63FB-4D5B-96D2-030BB6BB3657}" destId="{EEDACDC8-1A46-4FB0-AEF7-1B4BE83975A2}" srcOrd="1" destOrd="0" presId="urn:microsoft.com/office/officeart/2005/8/layout/orgChart1"/>
    <dgm:cxn modelId="{CC0F8CC3-3B05-4AF6-98F3-5766165D9F78}" type="presOf" srcId="{65E87E8F-6725-480B-9EA9-98652F4962B8}" destId="{1494CD6D-5F6F-4B1E-9649-096D1994532E}" srcOrd="0" destOrd="0" presId="urn:microsoft.com/office/officeart/2005/8/layout/orgChart1"/>
    <dgm:cxn modelId="{680EE8C9-71C9-48FB-AA85-48BCD07172E8}" type="presOf" srcId="{BA3A8950-EE13-4B3A-ABB6-283725DFEC5B}" destId="{971642D5-2C3A-463A-A6AF-C92AD7731850}" srcOrd="0" destOrd="0" presId="urn:microsoft.com/office/officeart/2005/8/layout/orgChart1"/>
    <dgm:cxn modelId="{680CFA95-65B1-4C81-9531-C159A22C56DA}" srcId="{7E2D16E6-63FB-4D5B-96D2-030BB6BB3657}" destId="{6AC6D142-767D-4F6F-B027-50EB67117DE7}" srcOrd="2" destOrd="0" parTransId="{9E60B28D-0922-41A1-A932-6C3895FB1CA7}" sibTransId="{7C48F23C-E7D8-4604-B06A-1FE518AC69F6}"/>
    <dgm:cxn modelId="{4903AA82-9A28-41BA-90D9-6558DE09E385}" type="presParOf" srcId="{08FF29E4-A29A-4D40-8E42-AAF52059E31E}" destId="{698E102A-07A6-4BAE-AE1B-007FDBCECC16}" srcOrd="0" destOrd="0" presId="urn:microsoft.com/office/officeart/2005/8/layout/orgChart1"/>
    <dgm:cxn modelId="{4CE2BC07-F435-46C0-82BD-9FD51EB5C0EF}" type="presParOf" srcId="{698E102A-07A6-4BAE-AE1B-007FDBCECC16}" destId="{C658187B-9453-4E67-909D-589AEBF08271}" srcOrd="0" destOrd="0" presId="urn:microsoft.com/office/officeart/2005/8/layout/orgChart1"/>
    <dgm:cxn modelId="{B9682D36-A5D8-4FDF-8E2B-F10CD05EAF9A}" type="presParOf" srcId="{C658187B-9453-4E67-909D-589AEBF08271}" destId="{2C197363-2741-4A06-AAE9-0EF7E8A30FB8}" srcOrd="0" destOrd="0" presId="urn:microsoft.com/office/officeart/2005/8/layout/orgChart1"/>
    <dgm:cxn modelId="{25C8CF26-265E-4C0E-A185-01DAB0E65718}" type="presParOf" srcId="{C658187B-9453-4E67-909D-589AEBF08271}" destId="{EEDACDC8-1A46-4FB0-AEF7-1B4BE83975A2}" srcOrd="1" destOrd="0" presId="urn:microsoft.com/office/officeart/2005/8/layout/orgChart1"/>
    <dgm:cxn modelId="{0BDB38C7-6940-4DF8-A691-88FD34798D7C}" type="presParOf" srcId="{698E102A-07A6-4BAE-AE1B-007FDBCECC16}" destId="{21759459-1037-4EA5-990F-5F5419BB9B56}" srcOrd="1" destOrd="0" presId="urn:microsoft.com/office/officeart/2005/8/layout/orgChart1"/>
    <dgm:cxn modelId="{55806BA3-145B-4E72-A0C4-1F2637B5D5F6}" type="presParOf" srcId="{21759459-1037-4EA5-990F-5F5419BB9B56}" destId="{96EF2C15-B925-42ED-B7D9-989855BD781F}" srcOrd="0" destOrd="0" presId="urn:microsoft.com/office/officeart/2005/8/layout/orgChart1"/>
    <dgm:cxn modelId="{F1E65CF3-C4A4-4BBD-ACBF-78156321508E}" type="presParOf" srcId="{21759459-1037-4EA5-990F-5F5419BB9B56}" destId="{1C91D73E-48D2-41B9-A0DC-B6017859190B}" srcOrd="1" destOrd="0" presId="urn:microsoft.com/office/officeart/2005/8/layout/orgChart1"/>
    <dgm:cxn modelId="{BE80BD00-8F12-41EA-AA7E-8BBF38C7CE56}" type="presParOf" srcId="{1C91D73E-48D2-41B9-A0DC-B6017859190B}" destId="{A32FFD04-C79C-4B96-ACC9-110194C3E227}" srcOrd="0" destOrd="0" presId="urn:microsoft.com/office/officeart/2005/8/layout/orgChart1"/>
    <dgm:cxn modelId="{F8BA3E09-DBBA-4F34-86D2-007D66BF228D}" type="presParOf" srcId="{A32FFD04-C79C-4B96-ACC9-110194C3E227}" destId="{BF4C923A-7663-40DD-97DE-8CDA8A4FE2E1}" srcOrd="0" destOrd="0" presId="urn:microsoft.com/office/officeart/2005/8/layout/orgChart1"/>
    <dgm:cxn modelId="{41F305FD-0876-4DD9-828C-946C32FBF570}" type="presParOf" srcId="{A32FFD04-C79C-4B96-ACC9-110194C3E227}" destId="{01279FBD-74E0-418A-959D-C0A37347538C}" srcOrd="1" destOrd="0" presId="urn:microsoft.com/office/officeart/2005/8/layout/orgChart1"/>
    <dgm:cxn modelId="{B0F0E5FF-8E31-446D-A825-39C57090ED10}" type="presParOf" srcId="{1C91D73E-48D2-41B9-A0DC-B6017859190B}" destId="{B1ED47ED-3863-4450-85D4-03B9D558F9EE}" srcOrd="1" destOrd="0" presId="urn:microsoft.com/office/officeart/2005/8/layout/orgChart1"/>
    <dgm:cxn modelId="{AFE5E8B8-20FA-4362-A570-6E25C95B0A83}" type="presParOf" srcId="{1C91D73E-48D2-41B9-A0DC-B6017859190B}" destId="{F462F880-9D01-4D4F-AED8-AB915BA76C5F}" srcOrd="2" destOrd="0" presId="urn:microsoft.com/office/officeart/2005/8/layout/orgChart1"/>
    <dgm:cxn modelId="{E9E7AEBE-092B-4CEB-9AE4-970DFDD9959A}" type="presParOf" srcId="{21759459-1037-4EA5-990F-5F5419BB9B56}" destId="{1494CD6D-5F6F-4B1E-9649-096D1994532E}" srcOrd="2" destOrd="0" presId="urn:microsoft.com/office/officeart/2005/8/layout/orgChart1"/>
    <dgm:cxn modelId="{54A4E87C-4BA7-49A2-81B9-C8CBA318FC18}" type="presParOf" srcId="{21759459-1037-4EA5-990F-5F5419BB9B56}" destId="{749DE75B-C5DA-443F-B945-966D46EFE553}" srcOrd="3" destOrd="0" presId="urn:microsoft.com/office/officeart/2005/8/layout/orgChart1"/>
    <dgm:cxn modelId="{C92F0CFE-112E-4F75-937B-CAFC1E9E8525}" type="presParOf" srcId="{749DE75B-C5DA-443F-B945-966D46EFE553}" destId="{94DFD8C5-BAEB-4C75-9E6A-6B4D2563E000}" srcOrd="0" destOrd="0" presId="urn:microsoft.com/office/officeart/2005/8/layout/orgChart1"/>
    <dgm:cxn modelId="{382FE9B0-DD35-4D29-8F99-0F7738B96C11}" type="presParOf" srcId="{94DFD8C5-BAEB-4C75-9E6A-6B4D2563E000}" destId="{A1CADAF7-1867-4E19-9D9C-519FE6744C16}" srcOrd="0" destOrd="0" presId="urn:microsoft.com/office/officeart/2005/8/layout/orgChart1"/>
    <dgm:cxn modelId="{61871A0B-93A2-4F4B-9635-42F9FE9A438A}" type="presParOf" srcId="{94DFD8C5-BAEB-4C75-9E6A-6B4D2563E000}" destId="{E4FAAA2E-0DED-4082-B9B6-E294D2F34362}" srcOrd="1" destOrd="0" presId="urn:microsoft.com/office/officeart/2005/8/layout/orgChart1"/>
    <dgm:cxn modelId="{BD294CF7-2DDF-4E22-93FA-576B1EDDF24A}" type="presParOf" srcId="{749DE75B-C5DA-443F-B945-966D46EFE553}" destId="{ACD4F7E1-B9F9-4104-9DD0-C1A941087376}" srcOrd="1" destOrd="0" presId="urn:microsoft.com/office/officeart/2005/8/layout/orgChart1"/>
    <dgm:cxn modelId="{73842922-A08B-492A-AD29-D37E62C415CB}" type="presParOf" srcId="{749DE75B-C5DA-443F-B945-966D46EFE553}" destId="{D2FA2928-F06E-4ED9-8C1F-EFA93285673D}" srcOrd="2" destOrd="0" presId="urn:microsoft.com/office/officeart/2005/8/layout/orgChart1"/>
    <dgm:cxn modelId="{4B65A515-7C29-4691-9056-6F15C09EF144}" type="presParOf" srcId="{21759459-1037-4EA5-990F-5F5419BB9B56}" destId="{971642D5-2C3A-463A-A6AF-C92AD7731850}" srcOrd="4" destOrd="0" presId="urn:microsoft.com/office/officeart/2005/8/layout/orgChart1"/>
    <dgm:cxn modelId="{F8C0E0CC-B216-49D7-96F9-1469D99036E6}" type="presParOf" srcId="{21759459-1037-4EA5-990F-5F5419BB9B56}" destId="{E7EA260E-114C-49F0-8220-F567E433074F}" srcOrd="5" destOrd="0" presId="urn:microsoft.com/office/officeart/2005/8/layout/orgChart1"/>
    <dgm:cxn modelId="{95688788-0546-4C2B-97EF-B6A889B274F5}" type="presParOf" srcId="{E7EA260E-114C-49F0-8220-F567E433074F}" destId="{B763AC96-357C-4069-A6F5-B5B50DE16756}" srcOrd="0" destOrd="0" presId="urn:microsoft.com/office/officeart/2005/8/layout/orgChart1"/>
    <dgm:cxn modelId="{2AFDC015-DE6F-43FF-84AB-33635D069BDE}" type="presParOf" srcId="{B763AC96-357C-4069-A6F5-B5B50DE16756}" destId="{10A3F7B0-306D-451C-B024-A2D0AD2D6DA5}" srcOrd="0" destOrd="0" presId="urn:microsoft.com/office/officeart/2005/8/layout/orgChart1"/>
    <dgm:cxn modelId="{82E8A7B4-7F1E-4A75-8A9F-674EBFB64F03}" type="presParOf" srcId="{B763AC96-357C-4069-A6F5-B5B50DE16756}" destId="{EFC26FEE-FA95-4FA7-825B-7AD715D2EFD1}" srcOrd="1" destOrd="0" presId="urn:microsoft.com/office/officeart/2005/8/layout/orgChart1"/>
    <dgm:cxn modelId="{C7F4E6B9-507F-483B-A9C7-DE18841D8602}" type="presParOf" srcId="{E7EA260E-114C-49F0-8220-F567E433074F}" destId="{6DD0CE97-DE48-4DEC-8832-9F996FBC9D40}" srcOrd="1" destOrd="0" presId="urn:microsoft.com/office/officeart/2005/8/layout/orgChart1"/>
    <dgm:cxn modelId="{CD5332C1-924F-4E1D-A46A-387CC6EE6B47}" type="presParOf" srcId="{E7EA260E-114C-49F0-8220-F567E433074F}" destId="{0ABD71E4-03AD-4B6D-B703-8C556FA018C4}" srcOrd="2" destOrd="0" presId="urn:microsoft.com/office/officeart/2005/8/layout/orgChart1"/>
    <dgm:cxn modelId="{CF5B4CC3-6DC3-48DA-950D-25B9568D702F}" type="presParOf" srcId="{698E102A-07A6-4BAE-AE1B-007FDBCECC16}" destId="{CC5A8E21-22A9-4520-9D69-71DCBC7E47A8}" srcOrd="2" destOrd="0" presId="urn:microsoft.com/office/officeart/2005/8/layout/orgChart1"/>
    <dgm:cxn modelId="{8EAADECD-0350-462B-81AF-5BADB04F386E}" type="presParOf" srcId="{CC5A8E21-22A9-4520-9D69-71DCBC7E47A8}" destId="{C605446F-522E-4875-BB98-76D69A86B7C3}" srcOrd="0" destOrd="0" presId="urn:microsoft.com/office/officeart/2005/8/layout/orgChart1"/>
    <dgm:cxn modelId="{09058EB3-9D4E-4AE7-8F8F-0186A7A1ECEA}" type="presParOf" srcId="{CC5A8E21-22A9-4520-9D69-71DCBC7E47A8}" destId="{ADDA5332-E3C0-47B9-8A9F-C21F5A587713}" srcOrd="1" destOrd="0" presId="urn:microsoft.com/office/officeart/2005/8/layout/orgChart1"/>
    <dgm:cxn modelId="{0416595E-B53D-4F28-8815-2D11B79BA195}" type="presParOf" srcId="{ADDA5332-E3C0-47B9-8A9F-C21F5A587713}" destId="{28706B85-09DF-4B29-A6EC-E42F0FFF5233}" srcOrd="0" destOrd="0" presId="urn:microsoft.com/office/officeart/2005/8/layout/orgChart1"/>
    <dgm:cxn modelId="{DE198A9D-F960-4448-A490-EC61400D208C}" type="presParOf" srcId="{28706B85-09DF-4B29-A6EC-E42F0FFF5233}" destId="{CBC51DBA-2A36-4D1A-B824-B7656C911D20}" srcOrd="0" destOrd="0" presId="urn:microsoft.com/office/officeart/2005/8/layout/orgChart1"/>
    <dgm:cxn modelId="{FD53C7D1-4645-4441-9151-F71C689A57AB}" type="presParOf" srcId="{28706B85-09DF-4B29-A6EC-E42F0FFF5233}" destId="{E315FA95-C418-4298-BEFC-3B50664874E5}" srcOrd="1" destOrd="0" presId="urn:microsoft.com/office/officeart/2005/8/layout/orgChart1"/>
    <dgm:cxn modelId="{D4C46CA7-A7E3-48AF-8C55-FF9073DE3125}" type="presParOf" srcId="{ADDA5332-E3C0-47B9-8A9F-C21F5A587713}" destId="{86B6360A-9EFE-4EA3-A943-720973EAE811}" srcOrd="1" destOrd="0" presId="urn:microsoft.com/office/officeart/2005/8/layout/orgChart1"/>
    <dgm:cxn modelId="{980C29D4-9213-4683-9101-EC7CBFD1F5FA}" type="presParOf" srcId="{ADDA5332-E3C0-47B9-8A9F-C21F5A587713}" destId="{D75CF4EE-F319-4B1B-8F6C-1481FDD6BEF7}" srcOrd="2" destOrd="0" presId="urn:microsoft.com/office/officeart/2005/8/layout/orgChart1"/>
    <dgm:cxn modelId="{CD76EA1C-6DE8-4777-B877-46D3E93730BA}" type="presParOf" srcId="{CC5A8E21-22A9-4520-9D69-71DCBC7E47A8}" destId="{A7ABFEDB-80A4-45EF-A0FF-3C7A6F3D2CF4}" srcOrd="2" destOrd="0" presId="urn:microsoft.com/office/officeart/2005/8/layout/orgChart1"/>
    <dgm:cxn modelId="{B40756BA-D387-4BD5-B38C-6C689C5F5609}" type="presParOf" srcId="{CC5A8E21-22A9-4520-9D69-71DCBC7E47A8}" destId="{DC436B44-C418-421C-8240-57FADD922386}" srcOrd="3" destOrd="0" presId="urn:microsoft.com/office/officeart/2005/8/layout/orgChart1"/>
    <dgm:cxn modelId="{C01565DE-5175-46AD-8924-5CE8AEB00F54}" type="presParOf" srcId="{DC436B44-C418-421C-8240-57FADD922386}" destId="{B47C5766-C979-400A-8C0E-FD5F29E1E16F}" srcOrd="0" destOrd="0" presId="urn:microsoft.com/office/officeart/2005/8/layout/orgChart1"/>
    <dgm:cxn modelId="{AFAD4C3C-8DD0-49FD-9953-86150B40DC22}" type="presParOf" srcId="{B47C5766-C979-400A-8C0E-FD5F29E1E16F}" destId="{29CBFF46-3188-48F3-8BAF-9E44A68816FF}" srcOrd="0" destOrd="0" presId="urn:microsoft.com/office/officeart/2005/8/layout/orgChart1"/>
    <dgm:cxn modelId="{904BAB74-45F8-49AB-BC8C-FD528A3132AB}" type="presParOf" srcId="{B47C5766-C979-400A-8C0E-FD5F29E1E16F}" destId="{0BBFE59F-016D-4AB7-8434-D0BD0A14A79C}" srcOrd="1" destOrd="0" presId="urn:microsoft.com/office/officeart/2005/8/layout/orgChart1"/>
    <dgm:cxn modelId="{3F72086B-2610-4518-BE48-86702A912286}" type="presParOf" srcId="{DC436B44-C418-421C-8240-57FADD922386}" destId="{048C406D-9D4A-4AA5-8DE6-707E86E4F7DE}" srcOrd="1" destOrd="0" presId="urn:microsoft.com/office/officeart/2005/8/layout/orgChart1"/>
    <dgm:cxn modelId="{F4ECDDDA-2B37-4813-8D09-696544BB2018}" type="presParOf" srcId="{DC436B44-C418-421C-8240-57FADD922386}" destId="{64BB78C7-89A8-40B4-9DC4-1DF6E8AB80F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ABFEDB-80A4-45EF-A0FF-3C7A6F3D2CF4}">
      <dsp:nvSpPr>
        <dsp:cNvPr id="0" name=""/>
        <dsp:cNvSpPr/>
      </dsp:nvSpPr>
      <dsp:spPr>
        <a:xfrm>
          <a:off x="4810058" y="1879854"/>
          <a:ext cx="274352" cy="1062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2451"/>
              </a:lnTo>
              <a:lnTo>
                <a:pt x="274352" y="10624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05446F-522E-4875-BB98-76D69A86B7C3}">
      <dsp:nvSpPr>
        <dsp:cNvPr id="0" name=""/>
        <dsp:cNvSpPr/>
      </dsp:nvSpPr>
      <dsp:spPr>
        <a:xfrm>
          <a:off x="4535705" y="1879854"/>
          <a:ext cx="274352" cy="1062451"/>
        </a:xfrm>
        <a:custGeom>
          <a:avLst/>
          <a:gdLst/>
          <a:ahLst/>
          <a:cxnLst/>
          <a:rect l="0" t="0" r="0" b="0"/>
          <a:pathLst>
            <a:path>
              <a:moveTo>
                <a:pt x="274352" y="0"/>
              </a:moveTo>
              <a:lnTo>
                <a:pt x="274352" y="1062451"/>
              </a:lnTo>
              <a:lnTo>
                <a:pt x="0" y="10624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1642D5-2C3A-463A-A6AF-C92AD7731850}">
      <dsp:nvSpPr>
        <dsp:cNvPr id="0" name=""/>
        <dsp:cNvSpPr/>
      </dsp:nvSpPr>
      <dsp:spPr>
        <a:xfrm>
          <a:off x="4810058" y="1879854"/>
          <a:ext cx="3375194" cy="24038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9501"/>
              </a:lnTo>
              <a:lnTo>
                <a:pt x="3375194" y="2129501"/>
              </a:lnTo>
              <a:lnTo>
                <a:pt x="3375194" y="240385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94CD6D-5F6F-4B1E-9649-096D1994532E}">
      <dsp:nvSpPr>
        <dsp:cNvPr id="0" name=""/>
        <dsp:cNvSpPr/>
      </dsp:nvSpPr>
      <dsp:spPr>
        <a:xfrm>
          <a:off x="4680830" y="1879854"/>
          <a:ext cx="91440" cy="2403854"/>
        </a:xfrm>
        <a:custGeom>
          <a:avLst/>
          <a:gdLst/>
          <a:ahLst/>
          <a:cxnLst/>
          <a:rect l="0" t="0" r="0" b="0"/>
          <a:pathLst>
            <a:path>
              <a:moveTo>
                <a:pt x="129227" y="0"/>
              </a:moveTo>
              <a:lnTo>
                <a:pt x="129227" y="2129501"/>
              </a:lnTo>
              <a:lnTo>
                <a:pt x="45720" y="2129501"/>
              </a:lnTo>
              <a:lnTo>
                <a:pt x="45720" y="240385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EF2C15-B925-42ED-B7D9-989855BD781F}">
      <dsp:nvSpPr>
        <dsp:cNvPr id="0" name=""/>
        <dsp:cNvSpPr/>
      </dsp:nvSpPr>
      <dsp:spPr>
        <a:xfrm>
          <a:off x="1521401" y="1879854"/>
          <a:ext cx="3288656" cy="2403854"/>
        </a:xfrm>
        <a:custGeom>
          <a:avLst/>
          <a:gdLst/>
          <a:ahLst/>
          <a:cxnLst/>
          <a:rect l="0" t="0" r="0" b="0"/>
          <a:pathLst>
            <a:path>
              <a:moveTo>
                <a:pt x="3288656" y="0"/>
              </a:moveTo>
              <a:lnTo>
                <a:pt x="3288656" y="2129501"/>
              </a:lnTo>
              <a:lnTo>
                <a:pt x="0" y="2129501"/>
              </a:lnTo>
              <a:lnTo>
                <a:pt x="0" y="240385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197363-2741-4A06-AAE9-0EF7E8A30FB8}">
      <dsp:nvSpPr>
        <dsp:cNvPr id="0" name=""/>
        <dsp:cNvSpPr/>
      </dsp:nvSpPr>
      <dsp:spPr>
        <a:xfrm>
          <a:off x="3950209" y="276326"/>
          <a:ext cx="1719696" cy="1603527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3950209" y="276326"/>
        <a:ext cx="1719696" cy="1603527"/>
      </dsp:txXfrm>
    </dsp:sp>
    <dsp:sp modelId="{BF4C923A-7663-40DD-97DE-8CDA8A4FE2E1}">
      <dsp:nvSpPr>
        <dsp:cNvPr id="0" name=""/>
        <dsp:cNvSpPr/>
      </dsp:nvSpPr>
      <dsp:spPr>
        <a:xfrm>
          <a:off x="1355" y="4283709"/>
          <a:ext cx="3040092" cy="1306442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1355" y="4283709"/>
        <a:ext cx="3040092" cy="1306442"/>
      </dsp:txXfrm>
    </dsp:sp>
    <dsp:sp modelId="{A1CADAF7-1867-4E19-9D9C-519FE6744C16}">
      <dsp:nvSpPr>
        <dsp:cNvPr id="0" name=""/>
        <dsp:cNvSpPr/>
      </dsp:nvSpPr>
      <dsp:spPr>
        <a:xfrm>
          <a:off x="3420107" y="4283709"/>
          <a:ext cx="2612885" cy="1306442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3420107" y="4283709"/>
        <a:ext cx="2612885" cy="1306442"/>
      </dsp:txXfrm>
    </dsp:sp>
    <dsp:sp modelId="{10A3F7B0-306D-451C-B024-A2D0AD2D6DA5}">
      <dsp:nvSpPr>
        <dsp:cNvPr id="0" name=""/>
        <dsp:cNvSpPr/>
      </dsp:nvSpPr>
      <dsp:spPr>
        <a:xfrm>
          <a:off x="6751745" y="4283709"/>
          <a:ext cx="2867014" cy="1306442"/>
        </a:xfrm>
        <a:prstGeom prst="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6751745" y="4283709"/>
        <a:ext cx="2867014" cy="1306442"/>
      </dsp:txXfrm>
    </dsp:sp>
    <dsp:sp modelId="{CBC51DBA-2A36-4D1A-B824-B7656C911D20}">
      <dsp:nvSpPr>
        <dsp:cNvPr id="0" name=""/>
        <dsp:cNvSpPr/>
      </dsp:nvSpPr>
      <dsp:spPr>
        <a:xfrm>
          <a:off x="1922819" y="2289084"/>
          <a:ext cx="2612885" cy="1306442"/>
        </a:xfrm>
        <a:prstGeom prst="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1922819" y="2289084"/>
        <a:ext cx="2612885" cy="1306442"/>
      </dsp:txXfrm>
    </dsp:sp>
    <dsp:sp modelId="{29CBFF46-3188-48F3-8BAF-9E44A68816FF}">
      <dsp:nvSpPr>
        <dsp:cNvPr id="0" name=""/>
        <dsp:cNvSpPr/>
      </dsp:nvSpPr>
      <dsp:spPr>
        <a:xfrm>
          <a:off x="5084410" y="2289084"/>
          <a:ext cx="2612885" cy="1306442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5084410" y="2289084"/>
        <a:ext cx="2612885" cy="13064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5B40DC-2007-4AF0-859B-93DDD00D1BD2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DE1B2-BF7B-4362-94FD-8BE0F59C3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322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EEA3513-121C-A746-8C69-774EE47D38D0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0E1A5A4-5EF1-7F49-8E01-C5857BEA9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09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1A5A4-5EF1-7F49-8E01-C5857BEA9D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03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1A5A4-5EF1-7F49-8E01-C5857BEA9D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3459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1A5A4-5EF1-7F49-8E01-C5857BEA9D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08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1A5A4-5EF1-7F49-8E01-C5857BEA9D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1760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1A5A4-5EF1-7F49-8E01-C5857BEA9D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9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1A5A4-5EF1-7F49-8E01-C5857BEA9D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644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1A5A4-5EF1-7F49-8E01-C5857BEA9D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1486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1A5A4-5EF1-7F49-8E01-C5857BEA9D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347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1A5A4-5EF1-7F49-8E01-C5857BEA9D2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16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1A5A4-5EF1-7F49-8E01-C5857BEA9D2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817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1A5A4-5EF1-7F49-8E01-C5857BEA9D2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503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1A5A4-5EF1-7F49-8E01-C5857BEA9D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377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1A5A4-5EF1-7F49-8E01-C5857BEA9D2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0283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1A5A4-5EF1-7F49-8E01-C5857BEA9D2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341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1A5A4-5EF1-7F49-8E01-C5857BEA9D2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3915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1A5A4-5EF1-7F49-8E01-C5857BEA9D2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983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1A5A4-5EF1-7F49-8E01-C5857BEA9D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87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1A5A4-5EF1-7F49-8E01-C5857BEA9D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55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1A5A4-5EF1-7F49-8E01-C5857BEA9D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22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1A5A4-5EF1-7F49-8E01-C5857BEA9D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35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1A5A4-5EF1-7F49-8E01-C5857BEA9D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880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1A5A4-5EF1-7F49-8E01-C5857BEA9D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38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1A5A4-5EF1-7F49-8E01-C5857BEA9D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07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27DC7-B9DE-6843-A3B5-5A1E6333CE55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FDDD-5CC5-594A-92CC-D3D51D0E4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27DC7-B9DE-6843-A3B5-5A1E6333CE55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FDDD-5CC5-594A-92CC-D3D51D0E4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27DC7-B9DE-6843-A3B5-5A1E6333CE55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FDDD-5CC5-594A-92CC-D3D51D0E4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34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27DC7-B9DE-6843-A3B5-5A1E6333CE55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FDDD-5CC5-594A-92CC-D3D51D0E4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27DC7-B9DE-6843-A3B5-5A1E6333CE55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FDDD-5CC5-594A-92CC-D3D51D0E4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27DC7-B9DE-6843-A3B5-5A1E6333CE55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FDDD-5CC5-594A-92CC-D3D51D0E4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27DC7-B9DE-6843-A3B5-5A1E6333CE55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FDDD-5CC5-594A-92CC-D3D51D0E4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27DC7-B9DE-6843-A3B5-5A1E6333CE55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FDDD-5CC5-594A-92CC-D3D51D0E4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58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27DC7-B9DE-6843-A3B5-5A1E6333CE55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FDDD-5CC5-594A-92CC-D3D51D0E4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73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27DC7-B9DE-6843-A3B5-5A1E6333CE55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FDDD-5CC5-594A-92CC-D3D51D0E4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6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27DC7-B9DE-6843-A3B5-5A1E6333CE55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FDDD-5CC5-594A-92CC-D3D51D0E4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07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27DC7-B9DE-6843-A3B5-5A1E6333CE55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AFDDD-5CC5-594A-92CC-D3D51D0E4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337" y="374588"/>
            <a:ext cx="3468442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n-US" sz="3200" b="1" dirty="0">
                <a:solidFill>
                  <a:prstClr val="white"/>
                </a:solidFill>
                <a:ea typeface="Lato" panose="020F0502020204030203" pitchFamily="34" charset="0"/>
                <a:cs typeface="Lato" panose="020F0502020204030203" pitchFamily="34" charset="0"/>
              </a:rPr>
              <a:t>WELCOME TO THE CITY OF </a:t>
            </a:r>
          </a:p>
          <a:p>
            <a:pPr lvl="0" algn="ctr">
              <a:lnSpc>
                <a:spcPct val="90000"/>
              </a:lnSpc>
            </a:pPr>
            <a:r>
              <a:rPr lang="en-US" sz="3200" b="1" dirty="0">
                <a:solidFill>
                  <a:prstClr val="white"/>
                </a:solidFill>
                <a:ea typeface="Lato" panose="020F0502020204030203" pitchFamily="34" charset="0"/>
                <a:cs typeface="Lato" panose="020F0502020204030203" pitchFamily="34" charset="0"/>
              </a:rPr>
              <a:t>LAS VEGAS</a:t>
            </a:r>
          </a:p>
        </p:txBody>
      </p:sp>
      <p:sp>
        <p:nvSpPr>
          <p:cNvPr id="3" name="Rectangle 2"/>
          <p:cNvSpPr/>
          <p:nvPr/>
        </p:nvSpPr>
        <p:spPr>
          <a:xfrm>
            <a:off x="308303" y="6186290"/>
            <a:ext cx="9672276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en-US" sz="4400" b="1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Las Vegas </a:t>
            </a:r>
            <a:r>
              <a:rPr lang="en-US" sz="4000" b="1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Blvd</a:t>
            </a:r>
            <a:r>
              <a:rPr lang="en-US" sz="4400" b="1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Construction Project</a:t>
            </a:r>
          </a:p>
        </p:txBody>
      </p:sp>
    </p:spTree>
    <p:extLst>
      <p:ext uri="{BB962C8B-B14F-4D97-AF65-F5344CB8AC3E}">
        <p14:creationId xmlns:p14="http://schemas.microsoft.com/office/powerpoint/2010/main" val="127995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3296" y="109944"/>
            <a:ext cx="9640503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  <a:ea typeface="Lato" charset="0"/>
                <a:cs typeface="Lato" charset="0"/>
              </a:rPr>
              <a:t>Project Team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434454586"/>
              </p:ext>
            </p:extLst>
          </p:nvPr>
        </p:nvGraphicFramePr>
        <p:xfrm>
          <a:off x="2315722" y="476656"/>
          <a:ext cx="9620116" cy="5866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284340" y="6157787"/>
            <a:ext cx="1857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CONSTRUCTION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20463" y="6164267"/>
            <a:ext cx="108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DESIGN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56075" y="6164268"/>
            <a:ext cx="1413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OUTREACH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329" y="2528358"/>
            <a:ext cx="1428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58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2016" y="-635"/>
            <a:ext cx="9640503" cy="1325563"/>
          </a:xfrm>
        </p:spPr>
        <p:txBody>
          <a:bodyPr/>
          <a:lstStyle/>
          <a:p>
            <a:r>
              <a:rPr lang="en-US" b="1" dirty="0">
                <a:latin typeface="+mn-lt"/>
                <a:ea typeface="Lato" charset="0"/>
                <a:cs typeface="Lato" charset="0"/>
              </a:rPr>
              <a:t>LV Blvd Construction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32016" y="1047750"/>
            <a:ext cx="100646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/>
              <a:t>Remove &amp; Pave Existing Medians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/>
              <a:t>Reduce Traffic Lanes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/>
              <a:t>Create Bus Stop Access – Temp Lighting Set Up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597" y="2879841"/>
            <a:ext cx="6481156" cy="364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87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2016" y="-635"/>
            <a:ext cx="9640503" cy="1325563"/>
          </a:xfrm>
        </p:spPr>
        <p:txBody>
          <a:bodyPr/>
          <a:lstStyle/>
          <a:p>
            <a:r>
              <a:rPr lang="en-US" b="1" dirty="0">
                <a:latin typeface="+mn-lt"/>
                <a:ea typeface="Lato" charset="0"/>
                <a:cs typeface="Lato" charset="0"/>
              </a:rPr>
              <a:t>LV Blvd Improvements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32016" y="1047750"/>
            <a:ext cx="60655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/>
              <a:t>Multiple Work Headings with Underground Utilities</a:t>
            </a:r>
          </a:p>
          <a:p>
            <a:endParaRPr lang="en-US" sz="28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/>
              <a:t>Water Line Install - (2.5 miles)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/>
              <a:t>Sewer Line Install – (1.2 miles)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/>
              <a:t>Storm Drain Install – (3.2 miles)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26731" y="1659170"/>
            <a:ext cx="5422666" cy="406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20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2016" y="-635"/>
            <a:ext cx="9640503" cy="1325563"/>
          </a:xfrm>
        </p:spPr>
        <p:txBody>
          <a:bodyPr/>
          <a:lstStyle/>
          <a:p>
            <a:r>
              <a:rPr lang="en-US" b="1" dirty="0">
                <a:latin typeface="+mn-lt"/>
                <a:ea typeface="Lato" charset="0"/>
                <a:cs typeface="Lato" charset="0"/>
              </a:rPr>
              <a:t>LV Blvd Improvements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32016" y="1426917"/>
            <a:ext cx="45499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/>
              <a:t>22 Traffic Signals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/>
              <a:t>155 New Streetlights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/>
              <a:t>33 Miles of Conduit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/>
              <a:t>557 Trees (New &amp; Replant)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08" y="1426917"/>
            <a:ext cx="5669231" cy="425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50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3296" y="250211"/>
            <a:ext cx="10078654" cy="1325563"/>
          </a:xfrm>
        </p:spPr>
        <p:txBody>
          <a:bodyPr/>
          <a:lstStyle/>
          <a:p>
            <a:r>
              <a:rPr lang="en-US" b="1" dirty="0">
                <a:latin typeface="+mn-lt"/>
                <a:ea typeface="Lato" charset="0"/>
                <a:cs typeface="Lato" charset="0"/>
              </a:rPr>
              <a:t>LV Blvd Construction Schedule</a:t>
            </a:r>
          </a:p>
        </p:txBody>
      </p:sp>
      <p:pic>
        <p:nvPicPr>
          <p:cNvPr id="3" name="Picture 3" descr="103_LVB_Schedule_rev1.jpg">
            <a:extLst>
              <a:ext uri="{FF2B5EF4-FFF2-40B4-BE49-F238E27FC236}">
                <a16:creationId xmlns:a16="http://schemas.microsoft.com/office/drawing/2014/main" id="{F7454F60-9144-4546-8DAE-6C25ED9D0E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56"/>
          <a:stretch/>
        </p:blipFill>
        <p:spPr>
          <a:xfrm>
            <a:off x="1534160" y="1924341"/>
            <a:ext cx="10261600" cy="35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27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3296" y="365125"/>
            <a:ext cx="9640503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  <a:ea typeface="Lato" charset="0"/>
                <a:cs typeface="Lato" charset="0"/>
              </a:rPr>
              <a:t>Starting April 27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4A0E1F-C8C2-42D0-9450-9B5A11C4A2A4}"/>
              </a:ext>
            </a:extLst>
          </p:cNvPr>
          <p:cNvSpPr txBox="1"/>
          <p:nvPr/>
        </p:nvSpPr>
        <p:spPr>
          <a:xfrm>
            <a:off x="2418080" y="2448560"/>
            <a:ext cx="2722880" cy="209288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cs typeface="Calibri" panose="020F0502020204030204"/>
            </a:endParaRPr>
          </a:p>
          <a:p>
            <a:pPr algn="ctr"/>
            <a:r>
              <a:rPr lang="en-US" sz="2800" b="1" u="sng" dirty="0">
                <a:cs typeface="Calibri" panose="020F0502020204030204"/>
              </a:rPr>
              <a:t>Work Hours</a:t>
            </a:r>
          </a:p>
          <a:p>
            <a:pPr algn="ctr"/>
            <a:r>
              <a:rPr lang="en-US" sz="2800" b="1" dirty="0">
                <a:cs typeface="Calibri" panose="020F0502020204030204"/>
              </a:rPr>
              <a:t>Monday-Friday</a:t>
            </a:r>
          </a:p>
          <a:p>
            <a:pPr algn="ctr"/>
            <a:r>
              <a:rPr lang="en-US" sz="2800" b="1" dirty="0">
                <a:cs typeface="Calibri" panose="020F0502020204030204"/>
              </a:rPr>
              <a:t>6am-4pm</a:t>
            </a:r>
          </a:p>
          <a:p>
            <a:pPr algn="ctr"/>
            <a:endParaRPr lang="en-US" sz="2800" b="1" dirty="0">
              <a:cs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B8CF9AC-42FE-401E-A025-1761379F75AC}"/>
              </a:ext>
            </a:extLst>
          </p:cNvPr>
          <p:cNvGrpSpPr/>
          <p:nvPr/>
        </p:nvGrpSpPr>
        <p:grpSpPr>
          <a:xfrm>
            <a:off x="6410960" y="96809"/>
            <a:ext cx="5415284" cy="6654339"/>
            <a:chOff x="6329680" y="167929"/>
            <a:chExt cx="5415284" cy="6654339"/>
          </a:xfrm>
        </p:grpSpPr>
        <p:pic>
          <p:nvPicPr>
            <p:cNvPr id="5" name="Picture 5" descr="101_LVB_ProjectLocation_Map_rev2.jpg">
              <a:extLst>
                <a:ext uri="{FF2B5EF4-FFF2-40B4-BE49-F238E27FC236}">
                  <a16:creationId xmlns:a16="http://schemas.microsoft.com/office/drawing/2014/main" id="{EB52204D-8704-4260-AB1D-C189CA3920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302" t="12780" r="8527" b="5829"/>
            <a:stretch/>
          </p:blipFill>
          <p:spPr>
            <a:xfrm>
              <a:off x="6329680" y="167929"/>
              <a:ext cx="5415284" cy="6654339"/>
            </a:xfrm>
            <a:prstGeom prst="rect">
              <a:avLst/>
            </a:prstGeom>
          </p:spPr>
        </p:pic>
        <p:pic>
          <p:nvPicPr>
            <p:cNvPr id="10" name="Picture 6" descr="I-15.png">
              <a:extLst>
                <a:ext uri="{FF2B5EF4-FFF2-40B4-BE49-F238E27FC236}">
                  <a16:creationId xmlns:a16="http://schemas.microsoft.com/office/drawing/2014/main" id="{58A36BFA-995E-45B9-8DED-9C2181CE5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14160" y="1275080"/>
              <a:ext cx="436880" cy="396240"/>
            </a:xfrm>
            <a:prstGeom prst="rect">
              <a:avLst/>
            </a:prstGeom>
          </p:spPr>
        </p:pic>
      </p:grpSp>
      <p:pic>
        <p:nvPicPr>
          <p:cNvPr id="8" name="Picture 5" descr="101_LVB_ProjectLocation_Map_rev2.jpg">
            <a:extLst>
              <a:ext uri="{FF2B5EF4-FFF2-40B4-BE49-F238E27FC236}">
                <a16:creationId xmlns:a16="http://schemas.microsoft.com/office/drawing/2014/main" id="{E53A53B0-C81B-4DF4-9B81-3B73DA2ACD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26" t="26009" r="79651" b="58072"/>
          <a:stretch/>
        </p:blipFill>
        <p:spPr>
          <a:xfrm>
            <a:off x="9499599" y="4404648"/>
            <a:ext cx="2062487" cy="188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4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3296" y="365125"/>
            <a:ext cx="9640503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Bridger Avenue Traffic Control</a:t>
            </a:r>
            <a:endParaRPr lang="en-US" dirty="0"/>
          </a:p>
        </p:txBody>
      </p:sp>
      <p:pic>
        <p:nvPicPr>
          <p:cNvPr id="3" name="Picture 4" descr="Bridger Traffic Control.png">
            <a:extLst>
              <a:ext uri="{FF2B5EF4-FFF2-40B4-BE49-F238E27FC236}">
                <a16:creationId xmlns:a16="http://schemas.microsoft.com/office/drawing/2014/main" id="{807AB8C7-EBDF-4456-9B92-62E0ED8C4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484" y="1592782"/>
            <a:ext cx="7755367" cy="45841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491F54-5B26-4088-886F-2903A6B12531}"/>
              </a:ext>
            </a:extLst>
          </p:cNvPr>
          <p:cNvSpPr txBox="1"/>
          <p:nvPr/>
        </p:nvSpPr>
        <p:spPr>
          <a:xfrm>
            <a:off x="9347200" y="1879600"/>
            <a:ext cx="2722880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cs typeface="Calibri" panose="020F0502020204030204"/>
            </a:endParaRPr>
          </a:p>
          <a:p>
            <a:pPr marL="285750" indent="-285750">
              <a:buFont typeface="Wingdings"/>
              <a:buChar char="ü"/>
            </a:pPr>
            <a:r>
              <a:rPr lang="en-US" dirty="0">
                <a:ea typeface="+mn-lt"/>
                <a:cs typeface="+mn-lt"/>
              </a:rPr>
              <a:t>One lane in each direction</a:t>
            </a:r>
          </a:p>
          <a:p>
            <a:endParaRPr lang="en-US" dirty="0">
              <a:ea typeface="+mn-lt"/>
              <a:cs typeface="+mn-lt"/>
            </a:endParaRPr>
          </a:p>
          <a:p>
            <a:pPr marL="285750" indent="-285750">
              <a:buFont typeface="Wingdings"/>
              <a:buChar char="ü"/>
            </a:pPr>
            <a:r>
              <a:rPr lang="en-US" dirty="0"/>
              <a:t>All construction on north side of street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pPr marL="285750" indent="-285750">
              <a:buFont typeface="Wingdings"/>
              <a:buChar char="ü"/>
            </a:pPr>
            <a:r>
              <a:rPr lang="en-US" dirty="0">
                <a:cs typeface="Calibri"/>
              </a:rPr>
              <a:t>Work to start </a:t>
            </a:r>
            <a:r>
              <a:rPr lang="en-US" dirty="0" smtClean="0">
                <a:cs typeface="Calibri"/>
              </a:rPr>
              <a:t>at </a:t>
            </a:r>
            <a:r>
              <a:rPr lang="en-US" dirty="0">
                <a:cs typeface="Calibri"/>
              </a:rPr>
              <a:t>13th Street and move </a:t>
            </a:r>
            <a:r>
              <a:rPr lang="en-US" dirty="0" smtClean="0">
                <a:cs typeface="Calibri"/>
              </a:rPr>
              <a:t>west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pPr marL="285750" indent="-285750">
              <a:buFont typeface="Wingdings"/>
              <a:buChar char="ü"/>
            </a:pPr>
            <a:r>
              <a:rPr lang="en-US" dirty="0">
                <a:cs typeface="Calibri"/>
              </a:rPr>
              <a:t>No on-street parking on north side of street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9654EE-92A0-434C-BB7B-0291C0F12863}"/>
              </a:ext>
            </a:extLst>
          </p:cNvPr>
          <p:cNvSpPr txBox="1"/>
          <p:nvPr/>
        </p:nvSpPr>
        <p:spPr>
          <a:xfrm>
            <a:off x="8859519" y="6431280"/>
            <a:ext cx="402336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cs typeface="Calibri" panose="020F0502020204030204"/>
              </a:rPr>
              <a:t>Approximate Duration: 6 months</a:t>
            </a:r>
            <a:endParaRPr lang="en-US" b="1">
              <a:cs typeface="Calibri"/>
            </a:endParaRPr>
          </a:p>
          <a:p>
            <a:pPr marL="285750" indent="-285750">
              <a:buFont typeface="Wingdings"/>
              <a:buChar char="ü"/>
            </a:pPr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09509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3296" y="365125"/>
            <a:ext cx="9640503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LV Blvd Traffic Control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5CEA15-5F6C-4871-848C-8322574051E1}"/>
              </a:ext>
            </a:extLst>
          </p:cNvPr>
          <p:cNvSpPr txBox="1"/>
          <p:nvPr/>
        </p:nvSpPr>
        <p:spPr>
          <a:xfrm>
            <a:off x="1642633" y="1706880"/>
            <a:ext cx="5306209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cs typeface="Calibri" panose="020F0502020204030204"/>
            </a:endParaRPr>
          </a:p>
          <a:p>
            <a:pPr marL="285750" indent="-285750">
              <a:buFont typeface="Wingdings"/>
              <a:buChar char="ü"/>
            </a:pPr>
            <a:r>
              <a:rPr lang="en-US" dirty="0">
                <a:ea typeface="+mn-lt"/>
                <a:cs typeface="+mn-lt"/>
              </a:rPr>
              <a:t>Work to start in three locations and move </a:t>
            </a:r>
            <a:r>
              <a:rPr lang="en-US" dirty="0" smtClean="0">
                <a:ea typeface="+mn-lt"/>
                <a:cs typeface="+mn-lt"/>
              </a:rPr>
              <a:t>south</a:t>
            </a:r>
          </a:p>
          <a:p>
            <a:endParaRPr lang="en-US" dirty="0">
              <a:ea typeface="+mn-lt"/>
              <a:cs typeface="+mn-lt"/>
            </a:endParaRPr>
          </a:p>
          <a:p>
            <a:pPr marL="285750" indent="-285750">
              <a:buFont typeface="Wingdings"/>
              <a:buChar char="ü"/>
            </a:pPr>
            <a:r>
              <a:rPr lang="en-US" dirty="0" smtClean="0">
                <a:ea typeface="+mn-lt"/>
                <a:cs typeface="+mn-lt"/>
              </a:rPr>
              <a:t>One </a:t>
            </a:r>
            <a:r>
              <a:rPr lang="en-US" dirty="0">
                <a:ea typeface="+mn-lt"/>
                <a:cs typeface="+mn-lt"/>
              </a:rPr>
              <a:t>lane in each direction with turn lanes at major </a:t>
            </a:r>
            <a:r>
              <a:rPr lang="en-US" dirty="0" smtClean="0">
                <a:ea typeface="+mn-lt"/>
                <a:cs typeface="+mn-lt"/>
              </a:rPr>
              <a:t>intersections</a:t>
            </a:r>
          </a:p>
          <a:p>
            <a:endParaRPr lang="en-US" dirty="0" smtClean="0">
              <a:ea typeface="+mn-lt"/>
              <a:cs typeface="+mn-lt"/>
            </a:endParaRPr>
          </a:p>
          <a:p>
            <a:pPr marL="285750" indent="-285750">
              <a:buFont typeface="Wingdings"/>
              <a:buChar char="ü"/>
            </a:pPr>
            <a:r>
              <a:rPr lang="en-US" dirty="0" smtClean="0">
                <a:ea typeface="+mn-lt"/>
                <a:cs typeface="+mn-lt"/>
              </a:rPr>
              <a:t>Traffic </a:t>
            </a:r>
            <a:r>
              <a:rPr lang="en-US" dirty="0">
                <a:ea typeface="+mn-lt"/>
                <a:cs typeface="+mn-lt"/>
              </a:rPr>
              <a:t>control </a:t>
            </a:r>
            <a:r>
              <a:rPr lang="en-US" dirty="0" smtClean="0">
                <a:ea typeface="+mn-lt"/>
                <a:cs typeface="+mn-lt"/>
              </a:rPr>
              <a:t>set-up changes </a:t>
            </a:r>
            <a:r>
              <a:rPr lang="en-US" dirty="0">
                <a:ea typeface="+mn-lt"/>
                <a:cs typeface="+mn-lt"/>
              </a:rPr>
              <a:t>as work progresses, </a:t>
            </a:r>
            <a:r>
              <a:rPr lang="en-US" dirty="0" smtClean="0">
                <a:ea typeface="+mn-lt"/>
                <a:cs typeface="+mn-lt"/>
              </a:rPr>
              <a:t>one lane in each direction always maintained</a:t>
            </a:r>
          </a:p>
          <a:p>
            <a:endParaRPr lang="en-US" dirty="0" smtClean="0">
              <a:ea typeface="+mn-lt"/>
              <a:cs typeface="+mn-lt"/>
            </a:endParaRPr>
          </a:p>
          <a:p>
            <a:pPr marL="285750" indent="-285750">
              <a:buFont typeface="Wingdings"/>
              <a:buChar char="ü"/>
            </a:pPr>
            <a:r>
              <a:rPr lang="en-US" dirty="0" smtClean="0">
                <a:ea typeface="+mn-lt"/>
                <a:cs typeface="+mn-lt"/>
              </a:rPr>
              <a:t>Business access maintained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buFont typeface="Wingdings"/>
              <a:buChar char="ü"/>
            </a:pPr>
            <a:endParaRPr lang="en-US" dirty="0"/>
          </a:p>
          <a:p>
            <a:endParaRPr lang="en-US" dirty="0">
              <a:ea typeface="+mn-lt"/>
              <a:cs typeface="+mn-lt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7" name="Picture 7" descr="LVB Traffic Control.png">
            <a:extLst>
              <a:ext uri="{FF2B5EF4-FFF2-40B4-BE49-F238E27FC236}">
                <a16:creationId xmlns:a16="http://schemas.microsoft.com/office/drawing/2014/main" id="{D4ED1FCE-568A-48C5-9E6F-9E48D14B8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3685" y="71120"/>
            <a:ext cx="3440389" cy="671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19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3296" y="-38532"/>
            <a:ext cx="9640503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  <a:ea typeface="Lato" charset="0"/>
                <a:cs typeface="Lato" charset="0"/>
              </a:rPr>
              <a:t>Fremont St Looking North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701" y="1011856"/>
            <a:ext cx="7685903" cy="576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57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2176" y="29845"/>
            <a:ext cx="9640503" cy="1325563"/>
          </a:xfrm>
        </p:spPr>
        <p:txBody>
          <a:bodyPr>
            <a:normAutofit/>
          </a:bodyPr>
          <a:lstStyle/>
          <a:p>
            <a:r>
              <a:rPr lang="en-US" b="1" dirty="0" err="1">
                <a:latin typeface="+mn-lt"/>
                <a:ea typeface="Lato" charset="0"/>
                <a:cs typeface="Lato" charset="0"/>
              </a:rPr>
              <a:t>Gass</a:t>
            </a:r>
            <a:r>
              <a:rPr lang="en-US" b="1" dirty="0">
                <a:latin typeface="+mn-lt"/>
                <a:ea typeface="Lato" charset="0"/>
                <a:cs typeface="Lato" charset="0"/>
              </a:rPr>
              <a:t> Ave Looking North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352" y="961766"/>
            <a:ext cx="8303740" cy="586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48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" y="109944"/>
            <a:ext cx="121920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822" y="109944"/>
            <a:ext cx="9640503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  <a:ea typeface="Lato" charset="0"/>
                <a:cs typeface="Lato" charset="0"/>
              </a:rPr>
              <a:t>Introductions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17520" y="1458088"/>
            <a:ext cx="63509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Steve Ford, </a:t>
            </a:r>
            <a:r>
              <a:rPr lang="en-US" sz="4400" b="1" dirty="0">
                <a:solidFill>
                  <a:schemeClr val="bg1"/>
                </a:solidFill>
              </a:rPr>
              <a:t>PE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Assistant City Engineer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712" y="3529570"/>
            <a:ext cx="673855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Ward 3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Councilwoman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Olivia Diaz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06019" y="3529570"/>
            <a:ext cx="673855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Ward 5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Councilman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Cedric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Crear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2334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9" t="6493" r="19560" b="20519"/>
          <a:stretch/>
        </p:blipFill>
        <p:spPr>
          <a:xfrm>
            <a:off x="2273644" y="989765"/>
            <a:ext cx="8484972" cy="550197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93119" y="15112"/>
            <a:ext cx="9640503" cy="1325563"/>
          </a:xfrm>
        </p:spPr>
        <p:txBody>
          <a:bodyPr/>
          <a:lstStyle/>
          <a:p>
            <a:r>
              <a:rPr lang="en-US" b="1" dirty="0">
                <a:latin typeface="+mn-lt"/>
                <a:ea typeface="Lato" charset="0"/>
                <a:cs typeface="Lato" charset="0"/>
              </a:rPr>
              <a:t>LV Blvd Gateway Arches</a:t>
            </a:r>
          </a:p>
        </p:txBody>
      </p:sp>
    </p:spTree>
    <p:extLst>
      <p:ext uri="{BB962C8B-B14F-4D97-AF65-F5344CB8AC3E}">
        <p14:creationId xmlns:p14="http://schemas.microsoft.com/office/powerpoint/2010/main" val="43536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3296" y="365125"/>
            <a:ext cx="9640503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  <a:ea typeface="Lato" charset="0"/>
                <a:cs typeface="Lato" charset="0"/>
              </a:rPr>
              <a:t>Alternate Routes </a:t>
            </a:r>
            <a:endParaRPr lang="en-US" b="1" dirty="0">
              <a:solidFill>
                <a:srgbClr val="000000"/>
              </a:solidFill>
              <a:latin typeface="+mn-lt"/>
              <a:ea typeface="Lato" charset="0"/>
              <a:cs typeface="Lato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558C792-E1E1-4B98-811F-9610117D621D}"/>
              </a:ext>
            </a:extLst>
          </p:cNvPr>
          <p:cNvGrpSpPr/>
          <p:nvPr/>
        </p:nvGrpSpPr>
        <p:grpSpPr>
          <a:xfrm>
            <a:off x="5913120" y="218729"/>
            <a:ext cx="5740402" cy="6375525"/>
            <a:chOff x="5913120" y="218729"/>
            <a:chExt cx="5740402" cy="6375525"/>
          </a:xfrm>
        </p:grpSpPr>
        <p:pic>
          <p:nvPicPr>
            <p:cNvPr id="3" name="Picture 4" descr="102_LVB_Alternate Routes_Map_rev2.jpg">
              <a:extLst>
                <a:ext uri="{FF2B5EF4-FFF2-40B4-BE49-F238E27FC236}">
                  <a16:creationId xmlns:a16="http://schemas.microsoft.com/office/drawing/2014/main" id="{07F1B147-0DB1-43DD-9527-400E7012C6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738" t="9125" r="7213" b="4456"/>
            <a:stretch/>
          </p:blipFill>
          <p:spPr>
            <a:xfrm>
              <a:off x="5913120" y="218729"/>
              <a:ext cx="5740402" cy="6375525"/>
            </a:xfrm>
            <a:prstGeom prst="rect">
              <a:avLst/>
            </a:prstGeom>
          </p:spPr>
        </p:pic>
        <p:pic>
          <p:nvPicPr>
            <p:cNvPr id="8" name="Picture 6" descr="I-15.png">
              <a:extLst>
                <a:ext uri="{FF2B5EF4-FFF2-40B4-BE49-F238E27FC236}">
                  <a16:creationId xmlns:a16="http://schemas.microsoft.com/office/drawing/2014/main" id="{62D2982E-F8A9-4FE0-AF86-58B168795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37680" y="1478280"/>
              <a:ext cx="436880" cy="396240"/>
            </a:xfrm>
            <a:prstGeom prst="rect">
              <a:avLst/>
            </a:prstGeom>
          </p:spPr>
        </p:pic>
      </p:grpSp>
      <p:pic>
        <p:nvPicPr>
          <p:cNvPr id="6" name="Picture 4" descr="102_LVB_Alternate Routes_Map_rev2.jpg">
            <a:extLst>
              <a:ext uri="{FF2B5EF4-FFF2-40B4-BE49-F238E27FC236}">
                <a16:creationId xmlns:a16="http://schemas.microsoft.com/office/drawing/2014/main" id="{122B8EC3-0389-4ED1-9088-658CF75E3A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65" t="26218" r="80017" b="62963"/>
          <a:stretch/>
        </p:blipFill>
        <p:spPr>
          <a:xfrm>
            <a:off x="10348558" y="5305003"/>
            <a:ext cx="1738093" cy="112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46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039695" y="1600383"/>
            <a:ext cx="3951523" cy="40260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2578906" y="1622685"/>
            <a:ext cx="3951523" cy="40260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5436" y="274820"/>
            <a:ext cx="9640503" cy="1325563"/>
          </a:xfrm>
        </p:spPr>
        <p:txBody>
          <a:bodyPr/>
          <a:lstStyle/>
          <a:p>
            <a:r>
              <a:rPr lang="en-US" b="1" dirty="0">
                <a:ea typeface="Lato" charset="0"/>
                <a:cs typeface="Lato" charset="0"/>
              </a:rPr>
              <a:t>Communication 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7302837" y="2379780"/>
            <a:ext cx="3494511" cy="2108939"/>
            <a:chOff x="-170818" y="3081839"/>
            <a:chExt cx="3494511" cy="2108939"/>
          </a:xfrm>
        </p:grpSpPr>
        <p:sp>
          <p:nvSpPr>
            <p:cNvPr id="34" name="Content Placeholder 2"/>
            <p:cNvSpPr txBox="1">
              <a:spLocks/>
            </p:cNvSpPr>
            <p:nvPr/>
          </p:nvSpPr>
          <p:spPr>
            <a:xfrm>
              <a:off x="-170818" y="4581178"/>
              <a:ext cx="3494511" cy="60960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Clr>
                  <a:srgbClr val="E5AB23"/>
                </a:buClr>
                <a:buFont typeface="Arial" panose="020B0604020202020204" pitchFamily="34" charset="0"/>
                <a:buChar char="•"/>
                <a:defRPr sz="3200" kern="1200">
                  <a:solidFill>
                    <a:schemeClr val="bg1">
                      <a:lumMod val="6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Clr>
                  <a:srgbClr val="27BDBE"/>
                </a:buClr>
                <a:buFont typeface="Arial" panose="020B0604020202020204" pitchFamily="34" charset="0"/>
                <a:buChar char="–"/>
                <a:defRPr sz="2800" kern="1200">
                  <a:solidFill>
                    <a:schemeClr val="bg1">
                      <a:lumMod val="6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>
                      <a:lumMod val="6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bg1">
                      <a:lumMod val="6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bg1">
                      <a:lumMod val="6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b="1" dirty="0">
                  <a:solidFill>
                    <a:schemeClr val="tx1"/>
                  </a:solidFill>
                  <a:latin typeface="Open Sans"/>
                </a:rPr>
                <a:t>Debi Bohnet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000" dirty="0">
                  <a:solidFill>
                    <a:schemeClr val="tx1"/>
                  </a:solidFill>
                </a:rPr>
                <a:t>Project Public </a:t>
              </a:r>
              <a:r>
                <a:rPr lang="en-US" sz="2000" dirty="0" smtClean="0">
                  <a:solidFill>
                    <a:schemeClr val="tx1"/>
                  </a:solidFill>
                </a:rPr>
                <a:t>Outreach </a:t>
              </a:r>
              <a:endParaRPr lang="en-US" sz="2000" dirty="0">
                <a:solidFill>
                  <a:schemeClr val="tx1"/>
                </a:solidFill>
              </a:endParaRPr>
            </a:p>
            <a:p>
              <a:pPr marL="0" indent="0" algn="ctr">
                <a:buNone/>
              </a:pPr>
              <a:r>
                <a:rPr lang="en-US" sz="2000" dirty="0">
                  <a:solidFill>
                    <a:schemeClr val="tx1"/>
                  </a:solidFill>
                  <a:latin typeface="Open Sans"/>
                </a:rPr>
                <a:t>debi.bohnet@jacobs.com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03" y="3081839"/>
              <a:ext cx="1488397" cy="1312829"/>
            </a:xfrm>
            <a:prstGeom prst="rect">
              <a:avLst/>
            </a:prstGeom>
          </p:spPr>
        </p:pic>
      </p:grpSp>
      <p:grpSp>
        <p:nvGrpSpPr>
          <p:cNvPr id="74" name="Group 73"/>
          <p:cNvGrpSpPr/>
          <p:nvPr/>
        </p:nvGrpSpPr>
        <p:grpSpPr>
          <a:xfrm>
            <a:off x="2536323" y="2379780"/>
            <a:ext cx="3858557" cy="2331301"/>
            <a:chOff x="2873564" y="4475683"/>
            <a:chExt cx="3858557" cy="2331301"/>
          </a:xfrm>
        </p:grpSpPr>
        <p:sp>
          <p:nvSpPr>
            <p:cNvPr id="75" name="Rectangle 74"/>
            <p:cNvSpPr/>
            <p:nvPr/>
          </p:nvSpPr>
          <p:spPr>
            <a:xfrm>
              <a:off x="2873564" y="5902121"/>
              <a:ext cx="3858557" cy="9048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E5AB23"/>
                </a:buClr>
              </a:pPr>
              <a:r>
                <a:rPr lang="en-US" sz="24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Email</a:t>
              </a:r>
            </a:p>
            <a:p>
              <a:pPr algn="ctr">
                <a:spcBef>
                  <a:spcPct val="20000"/>
                </a:spcBef>
                <a:buClr>
                  <a:srgbClr val="E5AB23"/>
                </a:buClr>
              </a:pPr>
              <a:r>
                <a:rPr lang="en-US" sz="2400" dirty="0"/>
                <a:t>LVBInfo@lasvegaspaving.com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7710" y="4475683"/>
              <a:ext cx="1488398" cy="13128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8706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056" y="345989"/>
            <a:ext cx="5439343" cy="6009578"/>
          </a:xfrm>
        </p:spPr>
        <p:txBody>
          <a:bodyPr>
            <a:normAutofit/>
          </a:bodyPr>
          <a:lstStyle/>
          <a:p>
            <a:r>
              <a:rPr lang="en-US" b="1" dirty="0">
                <a:ea typeface="Lato" charset="0"/>
                <a:cs typeface="Lato" charset="0"/>
              </a:rPr>
              <a:t>QUESTIONS…</a:t>
            </a:r>
            <a:br>
              <a:rPr lang="en-US" b="1" dirty="0">
                <a:ea typeface="Lato" charset="0"/>
                <a:cs typeface="Lato" charset="0"/>
              </a:rPr>
            </a:br>
            <a:r>
              <a:rPr lang="en-US" b="1" dirty="0">
                <a:ea typeface="Lato" charset="0"/>
                <a:cs typeface="Lato" charset="0"/>
              </a:rPr>
              <a:t/>
            </a:r>
            <a:br>
              <a:rPr lang="en-US" b="1" dirty="0">
                <a:ea typeface="Lato" charset="0"/>
                <a:cs typeface="Lato" charset="0"/>
              </a:rPr>
            </a:br>
            <a:endParaRPr lang="en-US" b="1" dirty="0">
              <a:ea typeface="Lato" charset="0"/>
              <a:cs typeface="Lato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622" y="564146"/>
            <a:ext cx="3250638" cy="578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65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9880" y="207316"/>
            <a:ext cx="10714495" cy="1455447"/>
          </a:xfrm>
        </p:spPr>
        <p:txBody>
          <a:bodyPr>
            <a:normAutofit fontScale="90000"/>
          </a:bodyPr>
          <a:lstStyle/>
          <a:p>
            <a:r>
              <a:rPr lang="en-US" sz="4900" b="1" dirty="0">
                <a:ea typeface="Lato" charset="0"/>
                <a:cs typeface="Lato" charset="0"/>
              </a:rPr>
              <a:t>Largest Roadway Project in Public Works History</a:t>
            </a:r>
            <a:r>
              <a:rPr lang="en-US" sz="4000" b="1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en-US" sz="4000" b="1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US" sz="4000" b="1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31192" y="2004691"/>
            <a:ext cx="934984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Due for major reconstruction</a:t>
            </a:r>
          </a:p>
          <a:p>
            <a:endParaRPr lang="en-US" sz="1600" b="1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dirty="0"/>
              <a:t>Sanitary Sewer installed 1942 – 78 years old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dirty="0"/>
              <a:t>Storm Drain installed 1954 – 66 years old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dirty="0"/>
              <a:t>Waterline installed 1955 – 65 years old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dirty="0"/>
              <a:t>Some traffic signals dating back to 1965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dirty="0"/>
              <a:t>Median landscape over 20 years old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50771" y="1136820"/>
            <a:ext cx="6867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 Miles and “All In” Around $120M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4895" y="5379257"/>
            <a:ext cx="914123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The most important street within the City!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043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3296" y="52278"/>
            <a:ext cx="9640503" cy="1325563"/>
          </a:xfrm>
        </p:spPr>
        <p:txBody>
          <a:bodyPr/>
          <a:lstStyle/>
          <a:p>
            <a:r>
              <a:rPr lang="en-US" b="1" dirty="0">
                <a:latin typeface="+mn-lt"/>
                <a:ea typeface="Lato" charset="0"/>
                <a:cs typeface="Lato" charset="0"/>
              </a:rPr>
              <a:t>Project Background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222" y="1002957"/>
            <a:ext cx="7619999" cy="5715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0048692" y="1172949"/>
            <a:ext cx="1663262" cy="1271308"/>
            <a:chOff x="5538641" y="2402144"/>
            <a:chExt cx="1377165" cy="1080398"/>
          </a:xfrm>
        </p:grpSpPr>
        <p:sp>
          <p:nvSpPr>
            <p:cNvPr id="6" name="Rectangle 5"/>
            <p:cNvSpPr/>
            <p:nvPr/>
          </p:nvSpPr>
          <p:spPr>
            <a:xfrm>
              <a:off x="5538641" y="2402144"/>
              <a:ext cx="1377165" cy="1080398"/>
            </a:xfrm>
            <a:prstGeom prst="rect">
              <a:avLst/>
            </a:prstGeom>
            <a:blipFill rotWithShape="0">
              <a:blip r:embed="rId5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TextBox 6"/>
            <p:cNvSpPr txBox="1"/>
            <p:nvPr/>
          </p:nvSpPr>
          <p:spPr>
            <a:xfrm>
              <a:off x="5538641" y="2402144"/>
              <a:ext cx="1377165" cy="10803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75" tIns="41275" rIns="41275" bIns="41275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034467" y="3388230"/>
            <a:ext cx="1711558" cy="1541221"/>
            <a:chOff x="3839912" y="265205"/>
            <a:chExt cx="1726895" cy="1610240"/>
          </a:xfrm>
        </p:grpSpPr>
        <p:sp>
          <p:nvSpPr>
            <p:cNvPr id="9" name="Rectangle 8"/>
            <p:cNvSpPr/>
            <p:nvPr/>
          </p:nvSpPr>
          <p:spPr>
            <a:xfrm>
              <a:off x="3839912" y="265205"/>
              <a:ext cx="1726895" cy="1610240"/>
            </a:xfrm>
            <a:prstGeom prst="rect">
              <a:avLst/>
            </a:prstGeom>
            <a:blipFill rotWithShape="0">
              <a:blip r:embed="rId6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TextBox 9"/>
            <p:cNvSpPr txBox="1"/>
            <p:nvPr/>
          </p:nvSpPr>
          <p:spPr>
            <a:xfrm>
              <a:off x="3839912" y="265205"/>
              <a:ext cx="1726895" cy="16102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75" tIns="41275" rIns="41275" bIns="41275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596645" y="5217468"/>
            <a:ext cx="2434352" cy="1311911"/>
            <a:chOff x="1804036" y="2286388"/>
            <a:chExt cx="2623822" cy="1311911"/>
          </a:xfrm>
        </p:grpSpPr>
        <p:sp>
          <p:nvSpPr>
            <p:cNvPr id="12" name="Rectangle 11"/>
            <p:cNvSpPr/>
            <p:nvPr/>
          </p:nvSpPr>
          <p:spPr>
            <a:xfrm>
              <a:off x="1804036" y="2286388"/>
              <a:ext cx="2623822" cy="1311911"/>
            </a:xfrm>
            <a:prstGeom prst="rect">
              <a:avLst/>
            </a:prstGeom>
            <a:blipFill rotWithShape="0">
              <a:blip r:embed="rId7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TextBox 12"/>
            <p:cNvSpPr txBox="1"/>
            <p:nvPr/>
          </p:nvSpPr>
          <p:spPr>
            <a:xfrm>
              <a:off x="1804036" y="2286388"/>
              <a:ext cx="2623822" cy="13119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75" tIns="41275" rIns="41275" bIns="41275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0894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3296" y="365125"/>
            <a:ext cx="9640503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  <a:ea typeface="Lato" charset="0"/>
                <a:cs typeface="Lato" charset="0"/>
              </a:rPr>
              <a:t>Project Limits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6642031-A4B6-46D0-AD8B-E48201F829FB}"/>
              </a:ext>
            </a:extLst>
          </p:cNvPr>
          <p:cNvGrpSpPr/>
          <p:nvPr/>
        </p:nvGrpSpPr>
        <p:grpSpPr>
          <a:xfrm>
            <a:off x="6441440" y="106969"/>
            <a:ext cx="5358428" cy="6564997"/>
            <a:chOff x="6441440" y="106969"/>
            <a:chExt cx="5358428" cy="6564997"/>
          </a:xfrm>
        </p:grpSpPr>
        <p:pic>
          <p:nvPicPr>
            <p:cNvPr id="3" name="Picture 4" descr="100_LVB_ProjectLimitsOnly_Map_rev1.jpg">
              <a:extLst>
                <a:ext uri="{FF2B5EF4-FFF2-40B4-BE49-F238E27FC236}">
                  <a16:creationId xmlns:a16="http://schemas.microsoft.com/office/drawing/2014/main" id="{8EFE24B0-B4B8-4364-9646-86F8F397C5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004" t="13264" r="9843" b="6762"/>
            <a:stretch/>
          </p:blipFill>
          <p:spPr>
            <a:xfrm>
              <a:off x="6441440" y="106969"/>
              <a:ext cx="5358428" cy="6564997"/>
            </a:xfrm>
            <a:prstGeom prst="rect">
              <a:avLst/>
            </a:prstGeom>
          </p:spPr>
        </p:pic>
        <p:pic>
          <p:nvPicPr>
            <p:cNvPr id="6" name="Picture 6" descr="I-15.png">
              <a:extLst>
                <a:ext uri="{FF2B5EF4-FFF2-40B4-BE49-F238E27FC236}">
                  <a16:creationId xmlns:a16="http://schemas.microsoft.com/office/drawing/2014/main" id="{E6EF1429-9770-4151-A7CB-446BBC9B5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95440" y="1305560"/>
              <a:ext cx="436880" cy="39624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DEC915B-FF59-468F-97E4-FF42FF7DA080}"/>
              </a:ext>
            </a:extLst>
          </p:cNvPr>
          <p:cNvSpPr txBox="1"/>
          <p:nvPr/>
        </p:nvSpPr>
        <p:spPr>
          <a:xfrm>
            <a:off x="1858624" y="1168322"/>
            <a:ext cx="9349846" cy="42165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sz="1600" b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dirty="0" smtClean="0"/>
              <a:t>Las </a:t>
            </a:r>
            <a:r>
              <a:rPr lang="en-US" sz="2800" b="1" dirty="0"/>
              <a:t>Vegas Boulevard</a:t>
            </a:r>
            <a:endParaRPr lang="en-US" sz="2800" b="1" dirty="0">
              <a:cs typeface="Calibri" panose="020F0502020204030204"/>
            </a:endParaRPr>
          </a:p>
          <a:p>
            <a:pPr marL="914400" lvl="1" indent="-457200">
              <a:lnSpc>
                <a:spcPct val="150000"/>
              </a:lnSpc>
              <a:buFont typeface="Arial" panose="05000000000000000000" pitchFamily="2" charset="2"/>
              <a:buChar char="•"/>
            </a:pPr>
            <a:r>
              <a:rPr lang="en-US" sz="2800" b="1" dirty="0">
                <a:cs typeface="Calibri" panose="020F0502020204030204"/>
              </a:rPr>
              <a:t>Sahara to Stewart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dirty="0">
                <a:cs typeface="Calibri" panose="020F0502020204030204"/>
              </a:rPr>
              <a:t>Bridger Avenue</a:t>
            </a:r>
          </a:p>
          <a:p>
            <a:pPr marL="914400" lvl="1" indent="-457200">
              <a:lnSpc>
                <a:spcPct val="150000"/>
              </a:lnSpc>
              <a:buFont typeface="Arial" panose="05000000000000000000" pitchFamily="2" charset="2"/>
              <a:buChar char="•"/>
            </a:pPr>
            <a:r>
              <a:rPr lang="en-US" sz="2800" b="1" dirty="0">
                <a:cs typeface="Calibri" panose="020F0502020204030204"/>
              </a:rPr>
              <a:t>LV Blvd to </a:t>
            </a:r>
            <a:r>
              <a:rPr lang="en-US" sz="2800" b="1" dirty="0" smtClean="0">
                <a:cs typeface="Calibri" panose="020F0502020204030204"/>
              </a:rPr>
              <a:t>13th</a:t>
            </a:r>
            <a:endParaRPr lang="en-US" sz="2800" b="1" dirty="0">
              <a:cs typeface="Calibri" panose="020F0502020204030204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dirty="0"/>
              <a:t> 3</a:t>
            </a:r>
            <a:r>
              <a:rPr lang="en-US" sz="2800" b="1" baseline="30000" dirty="0"/>
              <a:t>rd</a:t>
            </a:r>
            <a:r>
              <a:rPr lang="en-US" sz="2800" b="1" dirty="0"/>
              <a:t> Street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 smtClean="0"/>
              <a:t>Utah to Colorado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28339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3296" y="365125"/>
            <a:ext cx="9640503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  <a:ea typeface="Lato" charset="0"/>
                <a:cs typeface="Lato" charset="0"/>
              </a:rPr>
              <a:t>Project Overview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84273" y="1246803"/>
            <a:ext cx="9349846" cy="350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sz="1600" b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dirty="0"/>
              <a:t>New pavement, curb and gutter, sidewalks </a:t>
            </a:r>
            <a:endParaRPr lang="en-US" sz="2800" b="1" dirty="0">
              <a:cs typeface="Calibri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dirty="0"/>
              <a:t>Upgraded underground utilities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dirty="0"/>
              <a:t>Pedestrian and roadway amenities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dirty="0"/>
              <a:t>Smart City Infrastructure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dirty="0"/>
              <a:t>Median Signage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413" y="2805064"/>
            <a:ext cx="3632536" cy="402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756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3296" y="249793"/>
            <a:ext cx="9973879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  <a:ea typeface="Lato" charset="0"/>
                <a:cs typeface="Lato" charset="0"/>
              </a:rPr>
              <a:t>Traffic Capacity and Safety Improvements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84273" y="945252"/>
            <a:ext cx="9725106" cy="91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dirty="0"/>
              <a:t>Right Turn Pockets added at Charleston and Stewart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103" y="1863324"/>
            <a:ext cx="7808976" cy="480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08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8582" y="142699"/>
            <a:ext cx="9640503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  <a:ea typeface="Lato" charset="0"/>
                <a:cs typeface="Lato" charset="0"/>
              </a:rPr>
              <a:t>Landscape Elements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81760" y="1016139"/>
            <a:ext cx="69444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/>
              <a:t>Upgraded median landscape and </a:t>
            </a:r>
            <a:r>
              <a:rPr lang="en-US" sz="2800" b="1" dirty="0" err="1"/>
              <a:t>uplighting</a:t>
            </a:r>
            <a:r>
              <a:rPr lang="en-US" sz="2800" b="1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/>
              <a:t>Sustainable Palm Tree farm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/>
              <a:t>Incorporation of street trees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7" t="3646" r="16329"/>
          <a:stretch/>
        </p:blipFill>
        <p:spPr>
          <a:xfrm>
            <a:off x="8526162" y="642551"/>
            <a:ext cx="3344563" cy="5659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351" y="2696783"/>
            <a:ext cx="2282056" cy="38441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9" t="6575" r="10928"/>
          <a:stretch/>
        </p:blipFill>
        <p:spPr>
          <a:xfrm>
            <a:off x="4192031" y="2573529"/>
            <a:ext cx="4128185" cy="39846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2" t="16881"/>
          <a:stretch/>
        </p:blipFill>
        <p:spPr>
          <a:xfrm>
            <a:off x="1392194" y="2849398"/>
            <a:ext cx="7080047" cy="353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86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928" y="-635"/>
            <a:ext cx="9640503" cy="1325563"/>
          </a:xfrm>
        </p:spPr>
        <p:txBody>
          <a:bodyPr/>
          <a:lstStyle/>
          <a:p>
            <a:r>
              <a:rPr lang="en-US" b="1" dirty="0">
                <a:latin typeface="+mn-lt"/>
                <a:ea typeface="Lato" charset="0"/>
                <a:cs typeface="Lato" charset="0"/>
              </a:rPr>
              <a:t>Median Island Illuminated Signage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41" y="1039153"/>
            <a:ext cx="9529842" cy="56274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003589" y="922639"/>
            <a:ext cx="5412260" cy="296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28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F8D741634DFA42B61BF00BD83B6E49" ma:contentTypeVersion="0" ma:contentTypeDescription="Create a new document." ma:contentTypeScope="" ma:versionID="9664a8af632dd2467d287b8575f98cc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604D1FE-1AB5-4C14-BFEC-B8D0F6636B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8FF7E84-F446-404B-A427-EFB506BD03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65975BB-71E0-45EB-8AA9-06CC2561DAD5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2802</TotalTime>
  <Words>401</Words>
  <Application>Microsoft Office PowerPoint</Application>
  <PresentationFormat>Widescreen</PresentationFormat>
  <Paragraphs>129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Lato</vt:lpstr>
      <vt:lpstr>Open Sans</vt:lpstr>
      <vt:lpstr>Wingdings</vt:lpstr>
      <vt:lpstr>Office Theme</vt:lpstr>
      <vt:lpstr>PowerPoint Presentation</vt:lpstr>
      <vt:lpstr>Introductions</vt:lpstr>
      <vt:lpstr>Largest Roadway Project in Public Works History </vt:lpstr>
      <vt:lpstr>Project Background</vt:lpstr>
      <vt:lpstr>Project Limits</vt:lpstr>
      <vt:lpstr>Project Overview</vt:lpstr>
      <vt:lpstr>Traffic Capacity and Safety Improvements </vt:lpstr>
      <vt:lpstr>Landscape Elements</vt:lpstr>
      <vt:lpstr>Median Island Illuminated Signage</vt:lpstr>
      <vt:lpstr>Project Team</vt:lpstr>
      <vt:lpstr>LV Blvd Construction </vt:lpstr>
      <vt:lpstr>LV Blvd Improvements</vt:lpstr>
      <vt:lpstr>LV Blvd Improvements</vt:lpstr>
      <vt:lpstr>LV Blvd Construction Schedule</vt:lpstr>
      <vt:lpstr>Starting April 27</vt:lpstr>
      <vt:lpstr>Bridger Avenue Traffic Control</vt:lpstr>
      <vt:lpstr>LV Blvd Traffic Control</vt:lpstr>
      <vt:lpstr>Fremont St Looking North</vt:lpstr>
      <vt:lpstr>Gass Ave Looking North</vt:lpstr>
      <vt:lpstr>LV Blvd Gateway Arches</vt:lpstr>
      <vt:lpstr>Alternate Routes </vt:lpstr>
      <vt:lpstr>Communication </vt:lpstr>
      <vt:lpstr>QUESTIONS…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Gina Venglass</cp:lastModifiedBy>
  <cp:revision>524</cp:revision>
  <cp:lastPrinted>2019-09-25T21:45:35Z</cp:lastPrinted>
  <dcterms:created xsi:type="dcterms:W3CDTF">2016-09-13T18:33:23Z</dcterms:created>
  <dcterms:modified xsi:type="dcterms:W3CDTF">2020-03-11T20:55:08Z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0x0101006DF8D741634DFA42B61BF00BD83B6E49</vt:lpwstr>
  </property>
</Properties>
</file>